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308" r:id="rId4"/>
    <p:sldId id="274" r:id="rId5"/>
    <p:sldId id="307" r:id="rId6"/>
    <p:sldId id="279" r:id="rId7"/>
    <p:sldId id="278" r:id="rId8"/>
    <p:sldId id="275" r:id="rId9"/>
    <p:sldId id="305" r:id="rId10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261CCD-8863-2A77-163A-79CB64B01635}" name="Room" initials="R" userId="S::room@amot.co.il::9479e4bc-e6fd-45b8-ace4-6cf4a9eeac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688"/>
    <a:srgbClr val="E1E1E1"/>
    <a:srgbClr val="F9F7F7"/>
    <a:srgbClr val="FFFFFF"/>
    <a:srgbClr val="0247BC"/>
    <a:srgbClr val="00B388"/>
    <a:srgbClr val="7389A6"/>
    <a:srgbClr val="ED1C24"/>
    <a:srgbClr val="691EDB"/>
    <a:srgbClr val="EE1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4" autoAdjust="0"/>
    <p:restoredTop sz="94694"/>
  </p:normalViewPr>
  <p:slideViewPr>
    <p:cSldViewPr snapToGrid="0">
      <p:cViewPr varScale="1">
        <p:scale>
          <a:sx n="59" d="100"/>
          <a:sy n="59" d="100"/>
        </p:scale>
        <p:origin x="8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8F2EB-B159-3544-8ABD-03BA015CB560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7F3E5-2027-AD45-BF96-190016BA4E9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966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F3E5-2027-AD45-BF96-190016BA4E9C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1921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F3E5-2027-AD45-BF96-190016BA4E9C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021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r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F3E5-2027-AD45-BF96-190016BA4E9C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1759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7F3E5-2027-AD45-BF96-190016BA4E9C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8518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LID4096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61E0CE-2C6C-B141-A866-D61DFA440263}" type="slidenum">
              <a:rPr lang="en-IL" smtClean="0"/>
              <a:t>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4705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74D8-3A2C-330F-CFEE-555D84BA4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22EA0-D9B0-FD01-BA08-442825DD0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19427-1E55-C8DD-AD5A-5DDD8F16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CDAB-9A89-8B9C-DDEA-CF259E08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0ECBF-3CFE-DBD6-0FA0-07DCDEC6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8721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5F450-A31A-0F27-AD83-CE991A00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E1C4F-AB5C-BCAE-F2A3-F7BC9756E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7F29B-DE50-1D3F-CC8E-8A84CFF0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A2D6-1716-F622-1C8B-966EDFA1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A6BEC-C5B3-2E6C-BE01-4126DAAF3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3279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3241E3-E66E-38AF-1FCC-13F605E88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4BEC6-84AA-6948-434E-1CA85880D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F4A45-DCEC-C9C2-DB84-2A7ABB0A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88649-7C15-39D4-846F-34070285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ACE66-932B-6046-6F99-1EF101651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715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3329-56DA-003B-7127-943FEF9CD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2EC90-809A-2CC5-BA21-21EE23422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13696-3D88-8E7B-1367-0B5624842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922E2-9B7C-F175-D79C-06E78879E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49BF3-7564-2A2C-A000-38B5B4E9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0514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7E74E-17FC-5706-C4F2-78D3C6C8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BA592-0B7D-3A4E-2F37-8663D8563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2B15D-6CF4-F12B-7560-F8D27CC1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48972-22B2-6761-CC3F-31206BDB7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8ED4F-0ED6-81CE-825C-1E621849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4591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3347-29DD-E702-2D20-BC8DC84A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C6A48-8479-ABB4-1FBF-A16798E64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932AE-F17A-7D3D-9E2C-DE6EC4A36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490B9-6A26-DCF9-30B4-6D3EB951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9B627-D573-969B-3E4A-7D3B1ED1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B06C4-9921-4918-A6ED-8EBE2801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158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BB69-3E11-711F-00A6-F793F71C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51579-0140-5000-5EF8-BC951BF2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30B3D-0576-CA83-A586-636442A84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81AC3-679D-ECD1-B506-D9956BD034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F9F938-9F25-D23C-4DB4-7E0F84AC2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08F6F-479F-5A0F-9A8B-FF64CD73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C42C77-2B42-C0F9-05C2-10F4C27D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EC82CC-3CAC-AC9A-FD8E-C2202A9B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6429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2C03-B5AC-FA06-38DA-8F1BEBA5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AA949-99D5-66FE-63CD-2F9B79CF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BF0C0-2AAF-CED2-2EC6-1D322C9E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D89C5-6EE3-F489-C335-BCD16B8A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3023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FB083-037B-454B-BFE2-EE5C2B95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68A12-5297-D220-DAC6-8E105527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691F9-A449-0B57-C48B-BBC95BD7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3459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1104-9E1C-B8E5-5812-E3A33F65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9C2DA-D2F7-332B-CE1F-D902BC292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AEE5D-D8AB-0952-C16C-AB6137D01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3E5A0-D30F-BB94-F93A-45C78E75D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62AAB-E505-B3FF-FC3D-F644C76A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6059D-7BF6-E7F9-2688-173BA7F8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4588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914E-548A-01B4-D3EF-B68D8564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0F7030-5821-4DCF-7FC3-01C132082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E13B6-AC89-8A97-99C0-93C9AE25F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BC0E9-126B-4E54-36C4-93B1E32F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2BA77-D139-BF8C-44BB-B3F6D391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6E3A-D77A-15A5-F625-28401E36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0249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7583FC-5079-4900-090F-50C719B5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79082-3EBE-F37D-0B30-52CB88948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EE37E-ABDE-30F2-832C-C9094116F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B69F29-4E0E-864F-9D14-7B2AA33CE8CC}" type="datetimeFigureOut">
              <a:rPr lang="en-IL" smtClean="0"/>
              <a:t>11/25/2025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5795D-CF2B-6249-018D-9038ACE3A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F03CF-8557-88B9-9697-8C1A8E40D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AA99E2-2D92-B344-9D5D-CE9347B4CDB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2082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21" Type="http://schemas.openxmlformats.org/officeDocument/2006/relationships/image" Target="../media/image2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43.svg"/><Relationship Id="rId4" Type="http://schemas.openxmlformats.org/officeDocument/2006/relationships/image" Target="../media/image41.sv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4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42.png"/><Relationship Id="rId18" Type="http://schemas.openxmlformats.org/officeDocument/2006/relationships/image" Target="../media/image55.svg"/><Relationship Id="rId3" Type="http://schemas.openxmlformats.org/officeDocument/2006/relationships/image" Target="../media/image48.png"/><Relationship Id="rId7" Type="http://schemas.openxmlformats.org/officeDocument/2006/relationships/image" Target="../media/image46.png"/><Relationship Id="rId12" Type="http://schemas.openxmlformats.org/officeDocument/2006/relationships/image" Target="../media/image11.sv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10.png"/><Relationship Id="rId5" Type="http://schemas.openxmlformats.org/officeDocument/2006/relationships/image" Target="../media/image50.png"/><Relationship Id="rId15" Type="http://schemas.openxmlformats.org/officeDocument/2006/relationships/image" Target="../media/image52.png"/><Relationship Id="rId10" Type="http://schemas.openxmlformats.org/officeDocument/2006/relationships/image" Target="../media/image7.svg"/><Relationship Id="rId4" Type="http://schemas.openxmlformats.org/officeDocument/2006/relationships/image" Target="../media/image49.svg"/><Relationship Id="rId9" Type="http://schemas.openxmlformats.org/officeDocument/2006/relationships/image" Target="../media/image6.png"/><Relationship Id="rId14" Type="http://schemas.openxmlformats.org/officeDocument/2006/relationships/image" Target="../media/image4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48960" y="4765318"/>
            <a:ext cx="4708384" cy="654107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r" rtl="1">
              <a:tabLst>
                <a:tab pos="144784" algn="l"/>
              </a:tabLst>
            </a:pPr>
            <a:r>
              <a:rPr lang="he-IL" sz="1400" spc="73" dirty="0">
                <a:solidFill>
                  <a:srgbClr val="31B688"/>
                </a:solidFill>
                <a:latin typeface="Heebo Medium"/>
                <a:cs typeface="Heebo Medium"/>
              </a:rPr>
              <a:t>עו"ד ניר פיינברג</a:t>
            </a:r>
          </a:p>
          <a:p>
            <a:pPr marL="7701" algn="r" rtl="1">
              <a:tabLst>
                <a:tab pos="144784" algn="l"/>
              </a:tabLst>
            </a:pPr>
            <a:r>
              <a:rPr lang="he-IL" sz="1400" spc="73" dirty="0">
                <a:latin typeface="Heebo Medium"/>
                <a:cs typeface="Heebo Medium"/>
              </a:rPr>
              <a:t>ראש מחלקת סייבר, מידע ופרטיות</a:t>
            </a:r>
          </a:p>
          <a:p>
            <a:pPr marL="7701" algn="r" rtl="1">
              <a:tabLst>
                <a:tab pos="144784" algn="l"/>
              </a:tabLst>
            </a:pPr>
            <a:r>
              <a:rPr lang="he-IL" sz="1400" spc="73" dirty="0" err="1">
                <a:latin typeface="Heebo Medium"/>
                <a:cs typeface="Heebo Medium"/>
              </a:rPr>
              <a:t>שבלת</a:t>
            </a:r>
            <a:r>
              <a:rPr lang="he-IL" sz="1400" spc="73" dirty="0">
                <a:latin typeface="Heebo Medium"/>
                <a:cs typeface="Heebo Medium"/>
              </a:rPr>
              <a:t> ושות׳</a:t>
            </a:r>
            <a:endParaRPr sz="1400" dirty="0">
              <a:latin typeface="Heebo Medium"/>
              <a:cs typeface="Heebo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82676" y="2322672"/>
            <a:ext cx="374668" cy="30420"/>
          </a:xfrm>
          <a:custGeom>
            <a:avLst/>
            <a:gdLst/>
            <a:ahLst/>
            <a:cxnLst/>
            <a:rect l="l" t="t" r="r" b="b"/>
            <a:pathLst>
              <a:path w="617854" h="50164">
                <a:moveTo>
                  <a:pt x="617283" y="0"/>
                </a:moveTo>
                <a:lnTo>
                  <a:pt x="0" y="0"/>
                </a:lnTo>
                <a:lnTo>
                  <a:pt x="0" y="49569"/>
                </a:lnTo>
                <a:lnTo>
                  <a:pt x="617283" y="49569"/>
                </a:lnTo>
                <a:lnTo>
                  <a:pt x="6172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4252546" y="1803592"/>
            <a:ext cx="1804798" cy="311902"/>
          </a:xfrm>
          <a:custGeom>
            <a:avLst/>
            <a:gdLst/>
            <a:ahLst/>
            <a:cxnLst/>
            <a:rect l="l" t="t" r="r" b="b"/>
            <a:pathLst>
              <a:path w="2976245" h="514350">
                <a:moveTo>
                  <a:pt x="1984086" y="0"/>
                </a:moveTo>
                <a:lnTo>
                  <a:pt x="1934516" y="0"/>
                </a:lnTo>
                <a:lnTo>
                  <a:pt x="1934516" y="279761"/>
                </a:lnTo>
                <a:lnTo>
                  <a:pt x="1936466" y="289402"/>
                </a:lnTo>
                <a:lnTo>
                  <a:pt x="1941779" y="297283"/>
                </a:lnTo>
                <a:lnTo>
                  <a:pt x="1949656" y="302600"/>
                </a:lnTo>
                <a:lnTo>
                  <a:pt x="1959295" y="304551"/>
                </a:lnTo>
                <a:lnTo>
                  <a:pt x="2139892" y="304551"/>
                </a:lnTo>
                <a:lnTo>
                  <a:pt x="2139892" y="254970"/>
                </a:lnTo>
                <a:lnTo>
                  <a:pt x="1984086" y="254970"/>
                </a:lnTo>
                <a:lnTo>
                  <a:pt x="1984086" y="0"/>
                </a:lnTo>
                <a:close/>
              </a:path>
              <a:path w="2976245" h="514350">
                <a:moveTo>
                  <a:pt x="2476284" y="127497"/>
                </a:moveTo>
                <a:lnTo>
                  <a:pt x="2353511" y="127497"/>
                </a:lnTo>
                <a:lnTo>
                  <a:pt x="2353511" y="177066"/>
                </a:lnTo>
                <a:lnTo>
                  <a:pt x="2476284" y="177066"/>
                </a:lnTo>
                <a:lnTo>
                  <a:pt x="2476284" y="127497"/>
                </a:lnTo>
                <a:close/>
              </a:path>
              <a:path w="2976245" h="514350">
                <a:moveTo>
                  <a:pt x="2283813" y="440405"/>
                </a:moveTo>
                <a:lnTo>
                  <a:pt x="2232786" y="440405"/>
                </a:lnTo>
                <a:lnTo>
                  <a:pt x="2232786" y="514287"/>
                </a:lnTo>
                <a:lnTo>
                  <a:pt x="2245728" y="514287"/>
                </a:lnTo>
                <a:lnTo>
                  <a:pt x="2245728" y="481493"/>
                </a:lnTo>
                <a:lnTo>
                  <a:pt x="2279164" y="481493"/>
                </a:lnTo>
                <a:lnTo>
                  <a:pt x="2279164" y="470925"/>
                </a:lnTo>
                <a:lnTo>
                  <a:pt x="2245728" y="470925"/>
                </a:lnTo>
                <a:lnTo>
                  <a:pt x="2245728" y="451575"/>
                </a:lnTo>
                <a:lnTo>
                  <a:pt x="2283813" y="451575"/>
                </a:lnTo>
                <a:lnTo>
                  <a:pt x="2283813" y="440405"/>
                </a:lnTo>
                <a:close/>
              </a:path>
              <a:path w="2976245" h="514350">
                <a:moveTo>
                  <a:pt x="2558912" y="254982"/>
                </a:moveTo>
                <a:lnTo>
                  <a:pt x="2353524" y="254982"/>
                </a:lnTo>
                <a:lnTo>
                  <a:pt x="2353524" y="304551"/>
                </a:lnTo>
                <a:lnTo>
                  <a:pt x="2558912" y="304551"/>
                </a:lnTo>
                <a:lnTo>
                  <a:pt x="2558912" y="254982"/>
                </a:lnTo>
                <a:close/>
              </a:path>
              <a:path w="2976245" h="514350">
                <a:moveTo>
                  <a:pt x="2441856" y="440392"/>
                </a:moveTo>
                <a:lnTo>
                  <a:pt x="2428914" y="440392"/>
                </a:lnTo>
                <a:lnTo>
                  <a:pt x="2428914" y="514287"/>
                </a:lnTo>
                <a:lnTo>
                  <a:pt x="2441856" y="514287"/>
                </a:lnTo>
                <a:lnTo>
                  <a:pt x="2441856" y="440392"/>
                </a:lnTo>
                <a:close/>
              </a:path>
              <a:path w="2976245" h="514350">
                <a:moveTo>
                  <a:pt x="2635873" y="440405"/>
                </a:moveTo>
                <a:lnTo>
                  <a:pt x="2592436" y="440405"/>
                </a:lnTo>
                <a:lnTo>
                  <a:pt x="2592436" y="514287"/>
                </a:lnTo>
                <a:lnTo>
                  <a:pt x="2605378" y="514287"/>
                </a:lnTo>
                <a:lnTo>
                  <a:pt x="2605378" y="483867"/>
                </a:lnTo>
                <a:lnTo>
                  <a:pt x="2647991" y="483867"/>
                </a:lnTo>
                <a:lnTo>
                  <a:pt x="2639944" y="479206"/>
                </a:lnTo>
                <a:lnTo>
                  <a:pt x="2639944" y="479005"/>
                </a:lnTo>
                <a:lnTo>
                  <a:pt x="2647647" y="474029"/>
                </a:lnTo>
                <a:lnTo>
                  <a:pt x="2605378" y="474029"/>
                </a:lnTo>
                <a:lnTo>
                  <a:pt x="2605378" y="450960"/>
                </a:lnTo>
                <a:lnTo>
                  <a:pt x="2650854" y="450960"/>
                </a:lnTo>
                <a:lnTo>
                  <a:pt x="2650122" y="449200"/>
                </a:lnTo>
                <a:lnTo>
                  <a:pt x="2641967" y="442164"/>
                </a:lnTo>
                <a:lnTo>
                  <a:pt x="2635873" y="440405"/>
                </a:lnTo>
                <a:close/>
              </a:path>
              <a:path w="2976245" h="514350">
                <a:moveTo>
                  <a:pt x="2647991" y="483867"/>
                </a:moveTo>
                <a:lnTo>
                  <a:pt x="2627379" y="483867"/>
                </a:lnTo>
                <a:lnTo>
                  <a:pt x="2629817" y="484244"/>
                </a:lnTo>
                <a:lnTo>
                  <a:pt x="2633611" y="485765"/>
                </a:lnTo>
                <a:lnTo>
                  <a:pt x="2635107" y="486946"/>
                </a:lnTo>
                <a:lnTo>
                  <a:pt x="2637318" y="490200"/>
                </a:lnTo>
                <a:lnTo>
                  <a:pt x="2637965" y="491947"/>
                </a:lnTo>
                <a:lnTo>
                  <a:pt x="2638072" y="492236"/>
                </a:lnTo>
                <a:lnTo>
                  <a:pt x="2638914" y="497136"/>
                </a:lnTo>
                <a:lnTo>
                  <a:pt x="2639055" y="499184"/>
                </a:lnTo>
                <a:lnTo>
                  <a:pt x="2639115" y="500051"/>
                </a:lnTo>
                <a:lnTo>
                  <a:pt x="2641075" y="514287"/>
                </a:lnTo>
                <a:lnTo>
                  <a:pt x="2654959" y="514287"/>
                </a:lnTo>
                <a:lnTo>
                  <a:pt x="2653565" y="512780"/>
                </a:lnTo>
                <a:lnTo>
                  <a:pt x="2652560" y="510242"/>
                </a:lnTo>
                <a:lnTo>
                  <a:pt x="2651240" y="503130"/>
                </a:lnTo>
                <a:lnTo>
                  <a:pt x="2650985" y="500051"/>
                </a:lnTo>
                <a:lnTo>
                  <a:pt x="2650913" y="491947"/>
                </a:lnTo>
                <a:lnTo>
                  <a:pt x="2650651" y="490200"/>
                </a:lnTo>
                <a:lnTo>
                  <a:pt x="2650549" y="489522"/>
                </a:lnTo>
                <a:lnTo>
                  <a:pt x="2649146" y="485765"/>
                </a:lnTo>
                <a:lnTo>
                  <a:pt x="2648282" y="484244"/>
                </a:lnTo>
                <a:lnTo>
                  <a:pt x="2648187" y="484081"/>
                </a:lnTo>
                <a:lnTo>
                  <a:pt x="2647991" y="483867"/>
                </a:lnTo>
                <a:close/>
              </a:path>
              <a:path w="2976245" h="514350">
                <a:moveTo>
                  <a:pt x="2650854" y="450960"/>
                </a:moveTo>
                <a:lnTo>
                  <a:pt x="2628045" y="450960"/>
                </a:lnTo>
                <a:lnTo>
                  <a:pt x="2629641" y="451098"/>
                </a:lnTo>
                <a:lnTo>
                  <a:pt x="2631199" y="451362"/>
                </a:lnTo>
                <a:lnTo>
                  <a:pt x="2639215" y="459893"/>
                </a:lnTo>
                <a:lnTo>
                  <a:pt x="2639215" y="466176"/>
                </a:lnTo>
                <a:lnTo>
                  <a:pt x="2638147" y="469116"/>
                </a:lnTo>
                <a:lnTo>
                  <a:pt x="2633863" y="473062"/>
                </a:lnTo>
                <a:lnTo>
                  <a:pt x="2630721" y="474029"/>
                </a:lnTo>
                <a:lnTo>
                  <a:pt x="2647647" y="474029"/>
                </a:lnTo>
                <a:lnTo>
                  <a:pt x="2648363" y="473300"/>
                </a:lnTo>
                <a:lnTo>
                  <a:pt x="2649569" y="471428"/>
                </a:lnTo>
                <a:lnTo>
                  <a:pt x="2651630" y="466804"/>
                </a:lnTo>
                <a:lnTo>
                  <a:pt x="2652157" y="463902"/>
                </a:lnTo>
                <a:lnTo>
                  <a:pt x="2652058" y="453850"/>
                </a:lnTo>
                <a:lnTo>
                  <a:pt x="2651142" y="451651"/>
                </a:lnTo>
                <a:lnTo>
                  <a:pt x="2651022" y="451362"/>
                </a:lnTo>
                <a:lnTo>
                  <a:pt x="2650912" y="451098"/>
                </a:lnTo>
                <a:lnTo>
                  <a:pt x="2650854" y="450960"/>
                </a:lnTo>
                <a:close/>
              </a:path>
              <a:path w="2976245" h="514350">
                <a:moveTo>
                  <a:pt x="2975695" y="0"/>
                </a:moveTo>
                <a:lnTo>
                  <a:pt x="2727799" y="0"/>
                </a:lnTo>
                <a:lnTo>
                  <a:pt x="2727799" y="49581"/>
                </a:lnTo>
                <a:lnTo>
                  <a:pt x="2975695" y="49581"/>
                </a:lnTo>
                <a:lnTo>
                  <a:pt x="2975695" y="0"/>
                </a:lnTo>
                <a:close/>
              </a:path>
              <a:path w="2976245" h="514350">
                <a:moveTo>
                  <a:pt x="2818054" y="440405"/>
                </a:moveTo>
                <a:lnTo>
                  <a:pt x="2799835" y="440405"/>
                </a:lnTo>
                <a:lnTo>
                  <a:pt x="2799835" y="514287"/>
                </a:lnTo>
                <a:lnTo>
                  <a:pt x="2812161" y="514287"/>
                </a:lnTo>
                <a:lnTo>
                  <a:pt x="2812161" y="457267"/>
                </a:lnTo>
                <a:lnTo>
                  <a:pt x="2823998" y="457267"/>
                </a:lnTo>
                <a:lnTo>
                  <a:pt x="2818054" y="440405"/>
                </a:lnTo>
                <a:close/>
              </a:path>
              <a:path w="2976245" h="514350">
                <a:moveTo>
                  <a:pt x="2823998" y="457267"/>
                </a:moveTo>
                <a:lnTo>
                  <a:pt x="2812362" y="457267"/>
                </a:lnTo>
                <a:lnTo>
                  <a:pt x="2832856" y="514287"/>
                </a:lnTo>
                <a:lnTo>
                  <a:pt x="2843523" y="514287"/>
                </a:lnTo>
                <a:lnTo>
                  <a:pt x="2849286" y="498254"/>
                </a:lnTo>
                <a:lnTo>
                  <a:pt x="2838447" y="498254"/>
                </a:lnTo>
                <a:lnTo>
                  <a:pt x="2823998" y="457267"/>
                </a:lnTo>
                <a:close/>
              </a:path>
              <a:path w="2976245" h="514350">
                <a:moveTo>
                  <a:pt x="2876532" y="457267"/>
                </a:moveTo>
                <a:lnTo>
                  <a:pt x="2864218" y="457267"/>
                </a:lnTo>
                <a:lnTo>
                  <a:pt x="2864218" y="514287"/>
                </a:lnTo>
                <a:lnTo>
                  <a:pt x="2876532" y="514287"/>
                </a:lnTo>
                <a:lnTo>
                  <a:pt x="2876532" y="457267"/>
                </a:lnTo>
                <a:close/>
              </a:path>
              <a:path w="2976245" h="514350">
                <a:moveTo>
                  <a:pt x="2876532" y="440405"/>
                </a:moveTo>
                <a:lnTo>
                  <a:pt x="2858526" y="440405"/>
                </a:lnTo>
                <a:lnTo>
                  <a:pt x="2838661" y="498254"/>
                </a:lnTo>
                <a:lnTo>
                  <a:pt x="2849286" y="498254"/>
                </a:lnTo>
                <a:lnTo>
                  <a:pt x="2864017" y="457267"/>
                </a:lnTo>
                <a:lnTo>
                  <a:pt x="2876532" y="457267"/>
                </a:lnTo>
                <a:lnTo>
                  <a:pt x="2876532" y="440405"/>
                </a:lnTo>
                <a:close/>
              </a:path>
              <a:path w="2976245" h="514350">
                <a:moveTo>
                  <a:pt x="2876532" y="99163"/>
                </a:moveTo>
                <a:lnTo>
                  <a:pt x="2826963" y="99163"/>
                </a:lnTo>
                <a:lnTo>
                  <a:pt x="2826963" y="304551"/>
                </a:lnTo>
                <a:lnTo>
                  <a:pt x="2876532" y="304551"/>
                </a:lnTo>
                <a:lnTo>
                  <a:pt x="2876532" y="99163"/>
                </a:lnTo>
                <a:close/>
              </a:path>
              <a:path w="2976245" h="514350">
                <a:moveTo>
                  <a:pt x="617296" y="0"/>
                </a:moveTo>
                <a:lnTo>
                  <a:pt x="567702" y="0"/>
                </a:lnTo>
                <a:lnTo>
                  <a:pt x="567702" y="127485"/>
                </a:lnTo>
                <a:lnTo>
                  <a:pt x="409533" y="127485"/>
                </a:lnTo>
                <a:lnTo>
                  <a:pt x="409533" y="177066"/>
                </a:lnTo>
                <a:lnTo>
                  <a:pt x="567702" y="177066"/>
                </a:lnTo>
                <a:lnTo>
                  <a:pt x="567702" y="304551"/>
                </a:lnTo>
                <a:lnTo>
                  <a:pt x="617296" y="304551"/>
                </a:lnTo>
                <a:lnTo>
                  <a:pt x="617296" y="0"/>
                </a:lnTo>
                <a:close/>
              </a:path>
              <a:path w="2976245" h="514350">
                <a:moveTo>
                  <a:pt x="1842729" y="440405"/>
                </a:moveTo>
                <a:lnTo>
                  <a:pt x="1829586" y="440405"/>
                </a:lnTo>
                <a:lnTo>
                  <a:pt x="1849049" y="514287"/>
                </a:lnTo>
                <a:lnTo>
                  <a:pt x="1862393" y="514287"/>
                </a:lnTo>
                <a:lnTo>
                  <a:pt x="1867045" y="496897"/>
                </a:lnTo>
                <a:lnTo>
                  <a:pt x="1856085" y="496897"/>
                </a:lnTo>
                <a:lnTo>
                  <a:pt x="1842729" y="440405"/>
                </a:lnTo>
                <a:close/>
              </a:path>
              <a:path w="2976245" h="514350">
                <a:moveTo>
                  <a:pt x="1888897" y="457782"/>
                </a:moveTo>
                <a:lnTo>
                  <a:pt x="1877710" y="457782"/>
                </a:lnTo>
                <a:lnTo>
                  <a:pt x="1892524" y="514287"/>
                </a:lnTo>
                <a:lnTo>
                  <a:pt x="1905655" y="514287"/>
                </a:lnTo>
                <a:lnTo>
                  <a:pt x="1910455" y="496897"/>
                </a:lnTo>
                <a:lnTo>
                  <a:pt x="1898920" y="496897"/>
                </a:lnTo>
                <a:lnTo>
                  <a:pt x="1888897" y="457782"/>
                </a:lnTo>
                <a:close/>
              </a:path>
              <a:path w="2976245" h="514350">
                <a:moveTo>
                  <a:pt x="1884445" y="440405"/>
                </a:moveTo>
                <a:lnTo>
                  <a:pt x="1871189" y="440405"/>
                </a:lnTo>
                <a:lnTo>
                  <a:pt x="1856286" y="496897"/>
                </a:lnTo>
                <a:lnTo>
                  <a:pt x="1867045" y="496897"/>
                </a:lnTo>
                <a:lnTo>
                  <a:pt x="1877509" y="457782"/>
                </a:lnTo>
                <a:lnTo>
                  <a:pt x="1888897" y="457782"/>
                </a:lnTo>
                <a:lnTo>
                  <a:pt x="1884445" y="440405"/>
                </a:lnTo>
                <a:close/>
              </a:path>
              <a:path w="2976245" h="514350">
                <a:moveTo>
                  <a:pt x="1926048" y="440405"/>
                </a:moveTo>
                <a:lnTo>
                  <a:pt x="1912905" y="440405"/>
                </a:lnTo>
                <a:lnTo>
                  <a:pt x="1899146" y="496897"/>
                </a:lnTo>
                <a:lnTo>
                  <a:pt x="1910455" y="496897"/>
                </a:lnTo>
                <a:lnTo>
                  <a:pt x="1926048" y="440405"/>
                </a:lnTo>
                <a:close/>
              </a:path>
              <a:path w="2976245" h="514350">
                <a:moveTo>
                  <a:pt x="856874" y="0"/>
                </a:moveTo>
                <a:lnTo>
                  <a:pt x="807305" y="0"/>
                </a:lnTo>
                <a:lnTo>
                  <a:pt x="807305" y="304551"/>
                </a:lnTo>
                <a:lnTo>
                  <a:pt x="856874" y="304551"/>
                </a:lnTo>
                <a:lnTo>
                  <a:pt x="856874" y="0"/>
                </a:lnTo>
                <a:close/>
              </a:path>
              <a:path w="2976245" h="514350">
                <a:moveTo>
                  <a:pt x="2558912" y="0"/>
                </a:moveTo>
                <a:lnTo>
                  <a:pt x="2353524" y="0"/>
                </a:lnTo>
                <a:lnTo>
                  <a:pt x="2353524" y="49581"/>
                </a:lnTo>
                <a:lnTo>
                  <a:pt x="2558912" y="49581"/>
                </a:lnTo>
                <a:lnTo>
                  <a:pt x="2558912" y="0"/>
                </a:lnTo>
                <a:close/>
              </a:path>
              <a:path w="2976245" h="514350">
                <a:moveTo>
                  <a:pt x="1140141" y="0"/>
                </a:moveTo>
                <a:lnTo>
                  <a:pt x="1046895" y="0"/>
                </a:lnTo>
                <a:lnTo>
                  <a:pt x="1046895" y="49581"/>
                </a:lnTo>
                <a:lnTo>
                  <a:pt x="1140141" y="49581"/>
                </a:lnTo>
                <a:lnTo>
                  <a:pt x="1154373" y="52461"/>
                </a:lnTo>
                <a:lnTo>
                  <a:pt x="1166009" y="60309"/>
                </a:lnTo>
                <a:lnTo>
                  <a:pt x="1173861" y="71940"/>
                </a:lnTo>
                <a:lnTo>
                  <a:pt x="1176743" y="86171"/>
                </a:lnTo>
                <a:lnTo>
                  <a:pt x="1173941" y="100009"/>
                </a:lnTo>
                <a:lnTo>
                  <a:pt x="1173861" y="100401"/>
                </a:lnTo>
                <a:lnTo>
                  <a:pt x="1166009" y="112033"/>
                </a:lnTo>
                <a:lnTo>
                  <a:pt x="1154373" y="119881"/>
                </a:lnTo>
                <a:lnTo>
                  <a:pt x="1140141" y="122760"/>
                </a:lnTo>
                <a:lnTo>
                  <a:pt x="1046895" y="122760"/>
                </a:lnTo>
                <a:lnTo>
                  <a:pt x="1046895" y="172342"/>
                </a:lnTo>
                <a:lnTo>
                  <a:pt x="1159026" y="172342"/>
                </a:lnTo>
                <a:lnTo>
                  <a:pt x="1175099" y="175594"/>
                </a:lnTo>
                <a:lnTo>
                  <a:pt x="1188237" y="184456"/>
                </a:lnTo>
                <a:lnTo>
                  <a:pt x="1197100" y="197590"/>
                </a:lnTo>
                <a:lnTo>
                  <a:pt x="1200352" y="213656"/>
                </a:lnTo>
                <a:lnTo>
                  <a:pt x="1197100" y="229727"/>
                </a:lnTo>
                <a:lnTo>
                  <a:pt x="1188237" y="242860"/>
                </a:lnTo>
                <a:lnTo>
                  <a:pt x="1175099" y="251720"/>
                </a:lnTo>
                <a:lnTo>
                  <a:pt x="1159026" y="254970"/>
                </a:lnTo>
                <a:lnTo>
                  <a:pt x="1046895" y="254970"/>
                </a:lnTo>
                <a:lnTo>
                  <a:pt x="1046895" y="304551"/>
                </a:lnTo>
                <a:lnTo>
                  <a:pt x="1159026" y="304551"/>
                </a:lnTo>
                <a:lnTo>
                  <a:pt x="1194374" y="297397"/>
                </a:lnTo>
                <a:lnTo>
                  <a:pt x="1223270" y="277899"/>
                </a:lnTo>
                <a:lnTo>
                  <a:pt x="1242768" y="249003"/>
                </a:lnTo>
                <a:lnTo>
                  <a:pt x="1249922" y="213656"/>
                </a:lnTo>
                <a:lnTo>
                  <a:pt x="1247100" y="191244"/>
                </a:lnTo>
                <a:lnTo>
                  <a:pt x="1238987" y="170536"/>
                </a:lnTo>
                <a:lnTo>
                  <a:pt x="1226110" y="152424"/>
                </a:lnTo>
                <a:lnTo>
                  <a:pt x="1208997" y="137801"/>
                </a:lnTo>
                <a:lnTo>
                  <a:pt x="1216433" y="126069"/>
                </a:lnTo>
                <a:lnTo>
                  <a:pt x="1221864" y="113390"/>
                </a:lnTo>
                <a:lnTo>
                  <a:pt x="1225096" y="100401"/>
                </a:lnTo>
                <a:lnTo>
                  <a:pt x="1225193" y="100009"/>
                </a:lnTo>
                <a:lnTo>
                  <a:pt x="1226324" y="86171"/>
                </a:lnTo>
                <a:lnTo>
                  <a:pt x="1219541" y="52664"/>
                </a:lnTo>
                <a:lnTo>
                  <a:pt x="1201053" y="25269"/>
                </a:lnTo>
                <a:lnTo>
                  <a:pt x="1173655" y="6783"/>
                </a:lnTo>
                <a:lnTo>
                  <a:pt x="1140141" y="0"/>
                </a:lnTo>
                <a:close/>
              </a:path>
              <a:path w="2976245" h="514350">
                <a:moveTo>
                  <a:pt x="103724" y="0"/>
                </a:moveTo>
                <a:lnTo>
                  <a:pt x="62163" y="6312"/>
                </a:lnTo>
                <a:lnTo>
                  <a:pt x="29325" y="23868"/>
                </a:lnTo>
                <a:lnTo>
                  <a:pt x="7755" y="50596"/>
                </a:lnTo>
                <a:lnTo>
                  <a:pt x="0" y="84424"/>
                </a:lnTo>
                <a:lnTo>
                  <a:pt x="3728" y="108220"/>
                </a:lnTo>
                <a:lnTo>
                  <a:pt x="31948" y="146261"/>
                </a:lnTo>
                <a:lnTo>
                  <a:pt x="67422" y="162398"/>
                </a:lnTo>
                <a:lnTo>
                  <a:pt x="115146" y="172028"/>
                </a:lnTo>
                <a:lnTo>
                  <a:pt x="126780" y="174422"/>
                </a:lnTo>
                <a:lnTo>
                  <a:pt x="163467" y="194823"/>
                </a:lnTo>
                <a:lnTo>
                  <a:pt x="169791" y="215515"/>
                </a:lnTo>
                <a:lnTo>
                  <a:pt x="161624" y="233893"/>
                </a:lnTo>
                <a:lnTo>
                  <a:pt x="144881" y="246099"/>
                </a:lnTo>
                <a:lnTo>
                  <a:pt x="124076" y="252876"/>
                </a:lnTo>
                <a:lnTo>
                  <a:pt x="103724" y="254970"/>
                </a:lnTo>
                <a:lnTo>
                  <a:pt x="103724" y="304551"/>
                </a:lnTo>
                <a:lnTo>
                  <a:pt x="142444" y="299564"/>
                </a:lnTo>
                <a:lnTo>
                  <a:pt x="178224" y="284279"/>
                </a:lnTo>
                <a:lnTo>
                  <a:pt x="205591" y="258216"/>
                </a:lnTo>
                <a:lnTo>
                  <a:pt x="219071" y="220893"/>
                </a:lnTo>
                <a:lnTo>
                  <a:pt x="218985" y="215515"/>
                </a:lnTo>
                <a:lnTo>
                  <a:pt x="218874" y="208616"/>
                </a:lnTo>
                <a:lnTo>
                  <a:pt x="204948" y="167559"/>
                </a:lnTo>
                <a:lnTo>
                  <a:pt x="176519" y="140836"/>
                </a:lnTo>
                <a:lnTo>
                  <a:pt x="124193" y="123300"/>
                </a:lnTo>
                <a:lnTo>
                  <a:pt x="101693" y="119316"/>
                </a:lnTo>
                <a:lnTo>
                  <a:pt x="91450" y="117283"/>
                </a:lnTo>
                <a:lnTo>
                  <a:pt x="51665" y="94861"/>
                </a:lnTo>
                <a:lnTo>
                  <a:pt x="49581" y="84424"/>
                </a:lnTo>
                <a:lnTo>
                  <a:pt x="53490" y="70565"/>
                </a:lnTo>
                <a:lnTo>
                  <a:pt x="53558" y="70324"/>
                </a:lnTo>
                <a:lnTo>
                  <a:pt x="64699" y="59308"/>
                </a:lnTo>
                <a:lnTo>
                  <a:pt x="81816" y="52140"/>
                </a:lnTo>
                <a:lnTo>
                  <a:pt x="103724" y="49581"/>
                </a:lnTo>
                <a:lnTo>
                  <a:pt x="208396" y="49581"/>
                </a:lnTo>
                <a:lnTo>
                  <a:pt x="198553" y="38172"/>
                </a:lnTo>
                <a:lnTo>
                  <a:pt x="180483" y="22125"/>
                </a:lnTo>
                <a:lnTo>
                  <a:pt x="157938" y="10124"/>
                </a:lnTo>
                <a:lnTo>
                  <a:pt x="131993" y="2603"/>
                </a:lnTo>
                <a:lnTo>
                  <a:pt x="103724" y="0"/>
                </a:lnTo>
                <a:close/>
              </a:path>
              <a:path w="2976245" h="514350">
                <a:moveTo>
                  <a:pt x="208396" y="49581"/>
                </a:moveTo>
                <a:lnTo>
                  <a:pt x="103724" y="49581"/>
                </a:lnTo>
                <a:lnTo>
                  <a:pt x="121299" y="51040"/>
                </a:lnTo>
                <a:lnTo>
                  <a:pt x="137245" y="55220"/>
                </a:lnTo>
                <a:lnTo>
                  <a:pt x="150754" y="61826"/>
                </a:lnTo>
                <a:lnTo>
                  <a:pt x="161021" y="70565"/>
                </a:lnTo>
                <a:lnTo>
                  <a:pt x="177205" y="89337"/>
                </a:lnTo>
                <a:lnTo>
                  <a:pt x="214749" y="56944"/>
                </a:lnTo>
                <a:lnTo>
                  <a:pt x="208396" y="49581"/>
                </a:lnTo>
                <a:close/>
              </a:path>
              <a:path w="2976245" h="514350">
                <a:moveTo>
                  <a:pt x="1452885" y="440405"/>
                </a:moveTo>
                <a:lnTo>
                  <a:pt x="1439943" y="440405"/>
                </a:lnTo>
                <a:lnTo>
                  <a:pt x="1439943" y="514287"/>
                </a:lnTo>
                <a:lnTo>
                  <a:pt x="1490442" y="514287"/>
                </a:lnTo>
                <a:lnTo>
                  <a:pt x="1490442" y="503117"/>
                </a:lnTo>
                <a:lnTo>
                  <a:pt x="1452885" y="503117"/>
                </a:lnTo>
                <a:lnTo>
                  <a:pt x="1452885" y="440405"/>
                </a:lnTo>
                <a:close/>
              </a:path>
              <a:path w="2976245" h="514350">
                <a:moveTo>
                  <a:pt x="1592219" y="0"/>
                </a:moveTo>
                <a:lnTo>
                  <a:pt x="1544142" y="7775"/>
                </a:lnTo>
                <a:lnTo>
                  <a:pt x="1502347" y="29417"/>
                </a:lnTo>
                <a:lnTo>
                  <a:pt x="1469364" y="62398"/>
                </a:lnTo>
                <a:lnTo>
                  <a:pt x="1447720" y="104193"/>
                </a:lnTo>
                <a:lnTo>
                  <a:pt x="1439943" y="152275"/>
                </a:lnTo>
                <a:lnTo>
                  <a:pt x="1447720" y="200353"/>
                </a:lnTo>
                <a:lnTo>
                  <a:pt x="1469364" y="242147"/>
                </a:lnTo>
                <a:lnTo>
                  <a:pt x="1502347" y="275131"/>
                </a:lnTo>
                <a:lnTo>
                  <a:pt x="1544142" y="296775"/>
                </a:lnTo>
                <a:lnTo>
                  <a:pt x="1592219" y="304551"/>
                </a:lnTo>
                <a:lnTo>
                  <a:pt x="1592219" y="254970"/>
                </a:lnTo>
                <a:lnTo>
                  <a:pt x="1552282" y="246887"/>
                </a:lnTo>
                <a:lnTo>
                  <a:pt x="1519635" y="224859"/>
                </a:lnTo>
                <a:lnTo>
                  <a:pt x="1497607" y="192213"/>
                </a:lnTo>
                <a:lnTo>
                  <a:pt x="1489525" y="152275"/>
                </a:lnTo>
                <a:lnTo>
                  <a:pt x="1497607" y="112338"/>
                </a:lnTo>
                <a:lnTo>
                  <a:pt x="1519635" y="79692"/>
                </a:lnTo>
                <a:lnTo>
                  <a:pt x="1552282" y="57664"/>
                </a:lnTo>
                <a:lnTo>
                  <a:pt x="1592219" y="49581"/>
                </a:lnTo>
                <a:lnTo>
                  <a:pt x="1702257" y="49581"/>
                </a:lnTo>
                <a:lnTo>
                  <a:pt x="1682091" y="29417"/>
                </a:lnTo>
                <a:lnTo>
                  <a:pt x="1640296" y="7775"/>
                </a:lnTo>
                <a:lnTo>
                  <a:pt x="1592219" y="0"/>
                </a:lnTo>
                <a:close/>
              </a:path>
              <a:path w="2976245" h="514350">
                <a:moveTo>
                  <a:pt x="1702257" y="49581"/>
                </a:moveTo>
                <a:lnTo>
                  <a:pt x="1592219" y="49581"/>
                </a:lnTo>
                <a:lnTo>
                  <a:pt x="1632156" y="57664"/>
                </a:lnTo>
                <a:lnTo>
                  <a:pt x="1664803" y="79692"/>
                </a:lnTo>
                <a:lnTo>
                  <a:pt x="1686831" y="112338"/>
                </a:lnTo>
                <a:lnTo>
                  <a:pt x="1694913" y="152275"/>
                </a:lnTo>
                <a:lnTo>
                  <a:pt x="1744495" y="152275"/>
                </a:lnTo>
                <a:lnTo>
                  <a:pt x="1736718" y="104193"/>
                </a:lnTo>
                <a:lnTo>
                  <a:pt x="1715074" y="62398"/>
                </a:lnTo>
                <a:lnTo>
                  <a:pt x="1702257" y="49581"/>
                </a:lnTo>
                <a:close/>
              </a:path>
              <a:path w="2976245" h="514350">
                <a:moveTo>
                  <a:pt x="1669167" y="440405"/>
                </a:moveTo>
                <a:lnTo>
                  <a:pt x="1655396" y="440405"/>
                </a:lnTo>
                <a:lnTo>
                  <a:pt x="1627037" y="514287"/>
                </a:lnTo>
                <a:lnTo>
                  <a:pt x="1640406" y="514287"/>
                </a:lnTo>
                <a:lnTo>
                  <a:pt x="1647329" y="494736"/>
                </a:lnTo>
                <a:lnTo>
                  <a:pt x="1690105" y="494736"/>
                </a:lnTo>
                <a:lnTo>
                  <a:pt x="1686314" y="484898"/>
                </a:lnTo>
                <a:lnTo>
                  <a:pt x="1650848" y="484898"/>
                </a:lnTo>
                <a:lnTo>
                  <a:pt x="1662031" y="453121"/>
                </a:lnTo>
                <a:lnTo>
                  <a:pt x="1674068" y="453121"/>
                </a:lnTo>
                <a:lnTo>
                  <a:pt x="1669167" y="440405"/>
                </a:lnTo>
                <a:close/>
              </a:path>
              <a:path w="2976245" h="514350">
                <a:moveTo>
                  <a:pt x="1690105" y="494736"/>
                </a:moveTo>
                <a:lnTo>
                  <a:pt x="1676832" y="494736"/>
                </a:lnTo>
                <a:lnTo>
                  <a:pt x="1683756" y="514287"/>
                </a:lnTo>
                <a:lnTo>
                  <a:pt x="1697640" y="514287"/>
                </a:lnTo>
                <a:lnTo>
                  <a:pt x="1690105" y="494736"/>
                </a:lnTo>
                <a:close/>
              </a:path>
              <a:path w="2976245" h="514350">
                <a:moveTo>
                  <a:pt x="1674068" y="453121"/>
                </a:moveTo>
                <a:lnTo>
                  <a:pt x="1662345" y="453121"/>
                </a:lnTo>
                <a:lnTo>
                  <a:pt x="1673402" y="484898"/>
                </a:lnTo>
                <a:lnTo>
                  <a:pt x="1686314" y="484898"/>
                </a:lnTo>
                <a:lnTo>
                  <a:pt x="1674068" y="453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7" name="object 7"/>
          <p:cNvGrpSpPr/>
          <p:nvPr/>
        </p:nvGrpSpPr>
        <p:grpSpPr>
          <a:xfrm>
            <a:off x="7130574" y="0"/>
            <a:ext cx="4286539" cy="5611161"/>
            <a:chOff x="1781915" y="0"/>
            <a:chExt cx="7068820" cy="9253220"/>
          </a:xfrm>
        </p:grpSpPr>
        <p:sp>
          <p:nvSpPr>
            <p:cNvPr id="8" name="object 8"/>
            <p:cNvSpPr/>
            <p:nvPr/>
          </p:nvSpPr>
          <p:spPr>
            <a:xfrm>
              <a:off x="2151738" y="0"/>
              <a:ext cx="6203315" cy="4888865"/>
            </a:xfrm>
            <a:custGeom>
              <a:avLst/>
              <a:gdLst/>
              <a:ahLst/>
              <a:cxnLst/>
              <a:rect l="l" t="t" r="r" b="b"/>
              <a:pathLst>
                <a:path w="6203315" h="4888865">
                  <a:moveTo>
                    <a:pt x="6202793" y="0"/>
                  </a:moveTo>
                  <a:lnTo>
                    <a:pt x="0" y="0"/>
                  </a:lnTo>
                  <a:lnTo>
                    <a:pt x="0" y="4888575"/>
                  </a:lnTo>
                  <a:lnTo>
                    <a:pt x="11803" y="4842283"/>
                  </a:lnTo>
                  <a:lnTo>
                    <a:pt x="24279" y="4796260"/>
                  </a:lnTo>
                  <a:lnTo>
                    <a:pt x="37423" y="4750513"/>
                  </a:lnTo>
                  <a:lnTo>
                    <a:pt x="51229" y="4705046"/>
                  </a:lnTo>
                  <a:lnTo>
                    <a:pt x="65690" y="4659867"/>
                  </a:lnTo>
                  <a:lnTo>
                    <a:pt x="80803" y="4614980"/>
                  </a:lnTo>
                  <a:lnTo>
                    <a:pt x="96560" y="4570390"/>
                  </a:lnTo>
                  <a:lnTo>
                    <a:pt x="112956" y="4526105"/>
                  </a:lnTo>
                  <a:lnTo>
                    <a:pt x="129987" y="4482128"/>
                  </a:lnTo>
                  <a:lnTo>
                    <a:pt x="147646" y="4438466"/>
                  </a:lnTo>
                  <a:lnTo>
                    <a:pt x="165927" y="4395124"/>
                  </a:lnTo>
                  <a:lnTo>
                    <a:pt x="184826" y="4352108"/>
                  </a:lnTo>
                  <a:lnTo>
                    <a:pt x="204335" y="4309423"/>
                  </a:lnTo>
                  <a:lnTo>
                    <a:pt x="224451" y="4267075"/>
                  </a:lnTo>
                  <a:lnTo>
                    <a:pt x="245168" y="4225070"/>
                  </a:lnTo>
                  <a:lnTo>
                    <a:pt x="266478" y="4183413"/>
                  </a:lnTo>
                  <a:lnTo>
                    <a:pt x="288379" y="4142110"/>
                  </a:lnTo>
                  <a:lnTo>
                    <a:pt x="310862" y="4101166"/>
                  </a:lnTo>
                  <a:lnTo>
                    <a:pt x="333924" y="4060587"/>
                  </a:lnTo>
                  <a:lnTo>
                    <a:pt x="357558" y="4020379"/>
                  </a:lnTo>
                  <a:lnTo>
                    <a:pt x="381759" y="3980547"/>
                  </a:lnTo>
                  <a:lnTo>
                    <a:pt x="406521" y="3941096"/>
                  </a:lnTo>
                  <a:lnTo>
                    <a:pt x="431839" y="3902033"/>
                  </a:lnTo>
                  <a:lnTo>
                    <a:pt x="457707" y="3863363"/>
                  </a:lnTo>
                  <a:lnTo>
                    <a:pt x="484119" y="3825091"/>
                  </a:lnTo>
                  <a:lnTo>
                    <a:pt x="511070" y="3787223"/>
                  </a:lnTo>
                  <a:lnTo>
                    <a:pt x="538555" y="3749765"/>
                  </a:lnTo>
                  <a:lnTo>
                    <a:pt x="566568" y="3712722"/>
                  </a:lnTo>
                  <a:lnTo>
                    <a:pt x="595102" y="3676100"/>
                  </a:lnTo>
                  <a:lnTo>
                    <a:pt x="624153" y="3639904"/>
                  </a:lnTo>
                  <a:lnTo>
                    <a:pt x="653715" y="3604141"/>
                  </a:lnTo>
                  <a:lnTo>
                    <a:pt x="683783" y="3568815"/>
                  </a:lnTo>
                  <a:lnTo>
                    <a:pt x="714350" y="3533932"/>
                  </a:lnTo>
                  <a:lnTo>
                    <a:pt x="745412" y="3499498"/>
                  </a:lnTo>
                  <a:lnTo>
                    <a:pt x="776962" y="3465518"/>
                  </a:lnTo>
                  <a:lnTo>
                    <a:pt x="808995" y="3431998"/>
                  </a:lnTo>
                  <a:lnTo>
                    <a:pt x="841506" y="3398944"/>
                  </a:lnTo>
                  <a:lnTo>
                    <a:pt x="874489" y="3366361"/>
                  </a:lnTo>
                  <a:lnTo>
                    <a:pt x="907938" y="3334255"/>
                  </a:lnTo>
                  <a:lnTo>
                    <a:pt x="941848" y="3302631"/>
                  </a:lnTo>
                  <a:lnTo>
                    <a:pt x="976213" y="3271495"/>
                  </a:lnTo>
                  <a:lnTo>
                    <a:pt x="1011027" y="3240852"/>
                  </a:lnTo>
                  <a:lnTo>
                    <a:pt x="1046286" y="3210708"/>
                  </a:lnTo>
                  <a:lnTo>
                    <a:pt x="1081983" y="3181069"/>
                  </a:lnTo>
                  <a:lnTo>
                    <a:pt x="1118113" y="3151941"/>
                  </a:lnTo>
                  <a:lnTo>
                    <a:pt x="1154670" y="3123328"/>
                  </a:lnTo>
                  <a:lnTo>
                    <a:pt x="1191648" y="3095236"/>
                  </a:lnTo>
                  <a:lnTo>
                    <a:pt x="1229043" y="3067672"/>
                  </a:lnTo>
                  <a:lnTo>
                    <a:pt x="1266848" y="3040640"/>
                  </a:lnTo>
                  <a:lnTo>
                    <a:pt x="1305059" y="3014147"/>
                  </a:lnTo>
                  <a:lnTo>
                    <a:pt x="1343668" y="2988197"/>
                  </a:lnTo>
                  <a:lnTo>
                    <a:pt x="1382671" y="2962797"/>
                  </a:lnTo>
                  <a:lnTo>
                    <a:pt x="1422063" y="2937951"/>
                  </a:lnTo>
                  <a:lnTo>
                    <a:pt x="1461837" y="2913666"/>
                  </a:lnTo>
                  <a:lnTo>
                    <a:pt x="1501988" y="2889947"/>
                  </a:lnTo>
                  <a:lnTo>
                    <a:pt x="1542510" y="2866800"/>
                  </a:lnTo>
                  <a:lnTo>
                    <a:pt x="1583398" y="2844231"/>
                  </a:lnTo>
                  <a:lnTo>
                    <a:pt x="1624647" y="2822244"/>
                  </a:lnTo>
                  <a:lnTo>
                    <a:pt x="1666250" y="2800846"/>
                  </a:lnTo>
                  <a:lnTo>
                    <a:pt x="1708202" y="2780041"/>
                  </a:lnTo>
                  <a:lnTo>
                    <a:pt x="1750498" y="2759837"/>
                  </a:lnTo>
                  <a:lnTo>
                    <a:pt x="1793131" y="2740238"/>
                  </a:lnTo>
                  <a:lnTo>
                    <a:pt x="1836097" y="2721249"/>
                  </a:lnTo>
                  <a:lnTo>
                    <a:pt x="1879390" y="2702877"/>
                  </a:lnTo>
                  <a:lnTo>
                    <a:pt x="1923004" y="2685127"/>
                  </a:lnTo>
                  <a:lnTo>
                    <a:pt x="1966933" y="2668005"/>
                  </a:lnTo>
                  <a:lnTo>
                    <a:pt x="2011173" y="2651516"/>
                  </a:lnTo>
                  <a:lnTo>
                    <a:pt x="2055717" y="2635666"/>
                  </a:lnTo>
                  <a:lnTo>
                    <a:pt x="2100559" y="2620460"/>
                  </a:lnTo>
                  <a:lnTo>
                    <a:pt x="2145695" y="2605904"/>
                  </a:lnTo>
                  <a:lnTo>
                    <a:pt x="2191119" y="2592003"/>
                  </a:lnTo>
                  <a:lnTo>
                    <a:pt x="2236824" y="2578764"/>
                  </a:lnTo>
                  <a:lnTo>
                    <a:pt x="2282806" y="2566192"/>
                  </a:lnTo>
                  <a:lnTo>
                    <a:pt x="2329059" y="2554292"/>
                  </a:lnTo>
                  <a:lnTo>
                    <a:pt x="2375578" y="2543069"/>
                  </a:lnTo>
                  <a:lnTo>
                    <a:pt x="2422356" y="2532531"/>
                  </a:lnTo>
                  <a:lnTo>
                    <a:pt x="2469388" y="2522681"/>
                  </a:lnTo>
                  <a:lnTo>
                    <a:pt x="2516669" y="2513526"/>
                  </a:lnTo>
                  <a:lnTo>
                    <a:pt x="2564193" y="2505071"/>
                  </a:lnTo>
                  <a:lnTo>
                    <a:pt x="2611954" y="2497323"/>
                  </a:lnTo>
                  <a:lnTo>
                    <a:pt x="2659947" y="2490285"/>
                  </a:lnTo>
                  <a:lnTo>
                    <a:pt x="2708167" y="2483965"/>
                  </a:lnTo>
                  <a:lnTo>
                    <a:pt x="2756607" y="2478367"/>
                  </a:lnTo>
                  <a:lnTo>
                    <a:pt x="2805262" y="2473498"/>
                  </a:lnTo>
                  <a:lnTo>
                    <a:pt x="2854126" y="2469362"/>
                  </a:lnTo>
                  <a:lnTo>
                    <a:pt x="2903195" y="2465966"/>
                  </a:lnTo>
                  <a:lnTo>
                    <a:pt x="2952462" y="2463315"/>
                  </a:lnTo>
                  <a:lnTo>
                    <a:pt x="3001921" y="2461414"/>
                  </a:lnTo>
                  <a:lnTo>
                    <a:pt x="3051568" y="2460270"/>
                  </a:lnTo>
                  <a:lnTo>
                    <a:pt x="3101396" y="2459887"/>
                  </a:lnTo>
                  <a:lnTo>
                    <a:pt x="3151223" y="2460270"/>
                  </a:lnTo>
                  <a:lnTo>
                    <a:pt x="3200869" y="2461414"/>
                  </a:lnTo>
                  <a:lnTo>
                    <a:pt x="3250327" y="2463315"/>
                  </a:lnTo>
                  <a:lnTo>
                    <a:pt x="3299593" y="2465966"/>
                  </a:lnTo>
                  <a:lnTo>
                    <a:pt x="3348660" y="2469362"/>
                  </a:lnTo>
                  <a:lnTo>
                    <a:pt x="3397524" y="2473498"/>
                  </a:lnTo>
                  <a:lnTo>
                    <a:pt x="3446178" y="2478368"/>
                  </a:lnTo>
                  <a:lnTo>
                    <a:pt x="3494617" y="2483965"/>
                  </a:lnTo>
                  <a:lnTo>
                    <a:pt x="3542836" y="2490286"/>
                  </a:lnTo>
                  <a:lnTo>
                    <a:pt x="3590828" y="2497323"/>
                  </a:lnTo>
                  <a:lnTo>
                    <a:pt x="3638589" y="2505072"/>
                  </a:lnTo>
                  <a:lnTo>
                    <a:pt x="3686112" y="2513527"/>
                  </a:lnTo>
                  <a:lnTo>
                    <a:pt x="3733392" y="2522682"/>
                  </a:lnTo>
                  <a:lnTo>
                    <a:pt x="3780424" y="2532531"/>
                  </a:lnTo>
                  <a:lnTo>
                    <a:pt x="3827201" y="2543070"/>
                  </a:lnTo>
                  <a:lnTo>
                    <a:pt x="3873719" y="2554293"/>
                  </a:lnTo>
                  <a:lnTo>
                    <a:pt x="3919972" y="2566193"/>
                  </a:lnTo>
                  <a:lnTo>
                    <a:pt x="3965954" y="2578766"/>
                  </a:lnTo>
                  <a:lnTo>
                    <a:pt x="4011659" y="2592005"/>
                  </a:lnTo>
                  <a:lnTo>
                    <a:pt x="4057082" y="2605905"/>
                  </a:lnTo>
                  <a:lnTo>
                    <a:pt x="4102218" y="2620462"/>
                  </a:lnTo>
                  <a:lnTo>
                    <a:pt x="4147060" y="2635668"/>
                  </a:lnTo>
                  <a:lnTo>
                    <a:pt x="4191604" y="2651518"/>
                  </a:lnTo>
                  <a:lnTo>
                    <a:pt x="4235843" y="2668007"/>
                  </a:lnTo>
                  <a:lnTo>
                    <a:pt x="4279772" y="2685130"/>
                  </a:lnTo>
                  <a:lnTo>
                    <a:pt x="4323386" y="2702880"/>
                  </a:lnTo>
                  <a:lnTo>
                    <a:pt x="4366678" y="2721252"/>
                  </a:lnTo>
                  <a:lnTo>
                    <a:pt x="4409644" y="2740241"/>
                  </a:lnTo>
                  <a:lnTo>
                    <a:pt x="4452278" y="2759840"/>
                  </a:lnTo>
                  <a:lnTo>
                    <a:pt x="4494574" y="2780045"/>
                  </a:lnTo>
                  <a:lnTo>
                    <a:pt x="4536526" y="2800850"/>
                  </a:lnTo>
                  <a:lnTo>
                    <a:pt x="4578129" y="2822248"/>
                  </a:lnTo>
                  <a:lnTo>
                    <a:pt x="4619377" y="2844235"/>
                  </a:lnTo>
                  <a:lnTo>
                    <a:pt x="4660266" y="2866805"/>
                  </a:lnTo>
                  <a:lnTo>
                    <a:pt x="4700788" y="2889952"/>
                  </a:lnTo>
                  <a:lnTo>
                    <a:pt x="4740939" y="2913671"/>
                  </a:lnTo>
                  <a:lnTo>
                    <a:pt x="4780714" y="2937957"/>
                  </a:lnTo>
                  <a:lnTo>
                    <a:pt x="4820105" y="2962802"/>
                  </a:lnTo>
                  <a:lnTo>
                    <a:pt x="4859109" y="2988203"/>
                  </a:lnTo>
                  <a:lnTo>
                    <a:pt x="4897718" y="3014153"/>
                  </a:lnTo>
                  <a:lnTo>
                    <a:pt x="4935929" y="3040647"/>
                  </a:lnTo>
                  <a:lnTo>
                    <a:pt x="4973734" y="3067679"/>
                  </a:lnTo>
                  <a:lnTo>
                    <a:pt x="5011129" y="3095244"/>
                  </a:lnTo>
                  <a:lnTo>
                    <a:pt x="5048108" y="3123335"/>
                  </a:lnTo>
                  <a:lnTo>
                    <a:pt x="5084666" y="3151949"/>
                  </a:lnTo>
                  <a:lnTo>
                    <a:pt x="5120796" y="3181078"/>
                  </a:lnTo>
                  <a:lnTo>
                    <a:pt x="5156493" y="3210717"/>
                  </a:lnTo>
                  <a:lnTo>
                    <a:pt x="5191752" y="3240861"/>
                  </a:lnTo>
                  <a:lnTo>
                    <a:pt x="5226567" y="3271504"/>
                  </a:lnTo>
                  <a:lnTo>
                    <a:pt x="5260932" y="3302640"/>
                  </a:lnTo>
                  <a:lnTo>
                    <a:pt x="5294842" y="3334265"/>
                  </a:lnTo>
                  <a:lnTo>
                    <a:pt x="5328292" y="3366371"/>
                  </a:lnTo>
                  <a:lnTo>
                    <a:pt x="5361275" y="3398955"/>
                  </a:lnTo>
                  <a:lnTo>
                    <a:pt x="5393786" y="3432009"/>
                  </a:lnTo>
                  <a:lnTo>
                    <a:pt x="5425820" y="3465529"/>
                  </a:lnTo>
                  <a:lnTo>
                    <a:pt x="5457371" y="3499509"/>
                  </a:lnTo>
                  <a:lnTo>
                    <a:pt x="5488433" y="3533944"/>
                  </a:lnTo>
                  <a:lnTo>
                    <a:pt x="5519000" y="3568827"/>
                  </a:lnTo>
                  <a:lnTo>
                    <a:pt x="5549068" y="3604154"/>
                  </a:lnTo>
                  <a:lnTo>
                    <a:pt x="5578631" y="3639918"/>
                  </a:lnTo>
                  <a:lnTo>
                    <a:pt x="5607682" y="3676114"/>
                  </a:lnTo>
                  <a:lnTo>
                    <a:pt x="5636217" y="3712736"/>
                  </a:lnTo>
                  <a:lnTo>
                    <a:pt x="5664230" y="3749779"/>
                  </a:lnTo>
                  <a:lnTo>
                    <a:pt x="5691715" y="3787238"/>
                  </a:lnTo>
                  <a:lnTo>
                    <a:pt x="5718667" y="3825106"/>
                  </a:lnTo>
                  <a:lnTo>
                    <a:pt x="5745080" y="3863378"/>
                  </a:lnTo>
                  <a:lnTo>
                    <a:pt x="5770948" y="3902049"/>
                  </a:lnTo>
                  <a:lnTo>
                    <a:pt x="5796266" y="3941112"/>
                  </a:lnTo>
                  <a:lnTo>
                    <a:pt x="5821029" y="3980563"/>
                  </a:lnTo>
                  <a:lnTo>
                    <a:pt x="5845230" y="4020396"/>
                  </a:lnTo>
                  <a:lnTo>
                    <a:pt x="5868864" y="4060605"/>
                  </a:lnTo>
                  <a:lnTo>
                    <a:pt x="5891926" y="4101184"/>
                  </a:lnTo>
                  <a:lnTo>
                    <a:pt x="5914410" y="4142128"/>
                  </a:lnTo>
                  <a:lnTo>
                    <a:pt x="5936311" y="4183432"/>
                  </a:lnTo>
                  <a:lnTo>
                    <a:pt x="5957622" y="4225089"/>
                  </a:lnTo>
                  <a:lnTo>
                    <a:pt x="5978339" y="4267095"/>
                  </a:lnTo>
                  <a:lnTo>
                    <a:pt x="5998455" y="4309443"/>
                  </a:lnTo>
                  <a:lnTo>
                    <a:pt x="6017965" y="4352128"/>
                  </a:lnTo>
                  <a:lnTo>
                    <a:pt x="6036864" y="4395144"/>
                  </a:lnTo>
                  <a:lnTo>
                    <a:pt x="6055145" y="4438487"/>
                  </a:lnTo>
                  <a:lnTo>
                    <a:pt x="6072804" y="4482149"/>
                  </a:lnTo>
                  <a:lnTo>
                    <a:pt x="6089835" y="4526126"/>
                  </a:lnTo>
                  <a:lnTo>
                    <a:pt x="6106232" y="4570413"/>
                  </a:lnTo>
                  <a:lnTo>
                    <a:pt x="6121989" y="4615002"/>
                  </a:lnTo>
                  <a:lnTo>
                    <a:pt x="6137102" y="4659890"/>
                  </a:lnTo>
                  <a:lnTo>
                    <a:pt x="6151563" y="4705070"/>
                  </a:lnTo>
                  <a:lnTo>
                    <a:pt x="6165369" y="4750536"/>
                  </a:lnTo>
                  <a:lnTo>
                    <a:pt x="6178513" y="4796284"/>
                  </a:lnTo>
                  <a:lnTo>
                    <a:pt x="6190989" y="4842307"/>
                  </a:lnTo>
                  <a:lnTo>
                    <a:pt x="6202793" y="4888600"/>
                  </a:lnTo>
                  <a:lnTo>
                    <a:pt x="620279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1915" y="2181322"/>
              <a:ext cx="7068600" cy="707161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058743" y="2459889"/>
              <a:ext cx="6389370" cy="6389370"/>
            </a:xfrm>
            <a:custGeom>
              <a:avLst/>
              <a:gdLst/>
              <a:ahLst/>
              <a:cxnLst/>
              <a:rect l="l" t="t" r="r" b="b"/>
              <a:pathLst>
                <a:path w="6389370" h="6389370">
                  <a:moveTo>
                    <a:pt x="3194390" y="0"/>
                  </a:moveTo>
                  <a:lnTo>
                    <a:pt x="3145995" y="360"/>
                  </a:lnTo>
                  <a:lnTo>
                    <a:pt x="3097771" y="1440"/>
                  </a:lnTo>
                  <a:lnTo>
                    <a:pt x="3049723" y="3233"/>
                  </a:lnTo>
                  <a:lnTo>
                    <a:pt x="3001856" y="5734"/>
                  </a:lnTo>
                  <a:lnTo>
                    <a:pt x="2954176" y="8939"/>
                  </a:lnTo>
                  <a:lnTo>
                    <a:pt x="2906687" y="12842"/>
                  </a:lnTo>
                  <a:lnTo>
                    <a:pt x="2859395" y="17437"/>
                  </a:lnTo>
                  <a:lnTo>
                    <a:pt x="2812304" y="22721"/>
                  </a:lnTo>
                  <a:lnTo>
                    <a:pt x="2765420" y="28687"/>
                  </a:lnTo>
                  <a:lnTo>
                    <a:pt x="2718748" y="35331"/>
                  </a:lnTo>
                  <a:lnTo>
                    <a:pt x="2672293" y="42648"/>
                  </a:lnTo>
                  <a:lnTo>
                    <a:pt x="2626060" y="50631"/>
                  </a:lnTo>
                  <a:lnTo>
                    <a:pt x="2580054" y="59277"/>
                  </a:lnTo>
                  <a:lnTo>
                    <a:pt x="2534281" y="68581"/>
                  </a:lnTo>
                  <a:lnTo>
                    <a:pt x="2488745" y="78536"/>
                  </a:lnTo>
                  <a:lnTo>
                    <a:pt x="2443452" y="89138"/>
                  </a:lnTo>
                  <a:lnTo>
                    <a:pt x="2398406" y="100382"/>
                  </a:lnTo>
                  <a:lnTo>
                    <a:pt x="2353613" y="112263"/>
                  </a:lnTo>
                  <a:lnTo>
                    <a:pt x="2309079" y="124775"/>
                  </a:lnTo>
                  <a:lnTo>
                    <a:pt x="2264807" y="137914"/>
                  </a:lnTo>
                  <a:lnTo>
                    <a:pt x="2220804" y="151674"/>
                  </a:lnTo>
                  <a:lnTo>
                    <a:pt x="2177074" y="166050"/>
                  </a:lnTo>
                  <a:lnTo>
                    <a:pt x="2133622" y="181038"/>
                  </a:lnTo>
                  <a:lnTo>
                    <a:pt x="2090454" y="196631"/>
                  </a:lnTo>
                  <a:lnTo>
                    <a:pt x="2047575" y="212825"/>
                  </a:lnTo>
                  <a:lnTo>
                    <a:pt x="2004989" y="229615"/>
                  </a:lnTo>
                  <a:lnTo>
                    <a:pt x="1962702" y="246995"/>
                  </a:lnTo>
                  <a:lnTo>
                    <a:pt x="1920720" y="264962"/>
                  </a:lnTo>
                  <a:lnTo>
                    <a:pt x="1879046" y="283508"/>
                  </a:lnTo>
                  <a:lnTo>
                    <a:pt x="1837687" y="302630"/>
                  </a:lnTo>
                  <a:lnTo>
                    <a:pt x="1796647" y="322321"/>
                  </a:lnTo>
                  <a:lnTo>
                    <a:pt x="1755931" y="342578"/>
                  </a:lnTo>
                  <a:lnTo>
                    <a:pt x="1715546" y="363395"/>
                  </a:lnTo>
                  <a:lnTo>
                    <a:pt x="1675494" y="384767"/>
                  </a:lnTo>
                  <a:lnTo>
                    <a:pt x="1635783" y="406688"/>
                  </a:lnTo>
                  <a:lnTo>
                    <a:pt x="1596417" y="429154"/>
                  </a:lnTo>
                  <a:lnTo>
                    <a:pt x="1557401" y="452159"/>
                  </a:lnTo>
                  <a:lnTo>
                    <a:pt x="1518740" y="475699"/>
                  </a:lnTo>
                  <a:lnTo>
                    <a:pt x="1480439" y="499767"/>
                  </a:lnTo>
                  <a:lnTo>
                    <a:pt x="1442504" y="524360"/>
                  </a:lnTo>
                  <a:lnTo>
                    <a:pt x="1404939" y="549472"/>
                  </a:lnTo>
                  <a:lnTo>
                    <a:pt x="1367750" y="575098"/>
                  </a:lnTo>
                  <a:lnTo>
                    <a:pt x="1330942" y="601232"/>
                  </a:lnTo>
                  <a:lnTo>
                    <a:pt x="1294519" y="627870"/>
                  </a:lnTo>
                  <a:lnTo>
                    <a:pt x="1258488" y="655007"/>
                  </a:lnTo>
                  <a:lnTo>
                    <a:pt x="1222853" y="682636"/>
                  </a:lnTo>
                  <a:lnTo>
                    <a:pt x="1187619" y="710755"/>
                  </a:lnTo>
                  <a:lnTo>
                    <a:pt x="1152792" y="739356"/>
                  </a:lnTo>
                  <a:lnTo>
                    <a:pt x="1118376" y="768435"/>
                  </a:lnTo>
                  <a:lnTo>
                    <a:pt x="1084376" y="797987"/>
                  </a:lnTo>
                  <a:lnTo>
                    <a:pt x="1050798" y="828007"/>
                  </a:lnTo>
                  <a:lnTo>
                    <a:pt x="1017648" y="858490"/>
                  </a:lnTo>
                  <a:lnTo>
                    <a:pt x="984929" y="889430"/>
                  </a:lnTo>
                  <a:lnTo>
                    <a:pt x="952647" y="920823"/>
                  </a:lnTo>
                  <a:lnTo>
                    <a:pt x="920807" y="952663"/>
                  </a:lnTo>
                  <a:lnTo>
                    <a:pt x="889415" y="984945"/>
                  </a:lnTo>
                  <a:lnTo>
                    <a:pt x="858475" y="1017664"/>
                  </a:lnTo>
                  <a:lnTo>
                    <a:pt x="827993" y="1050815"/>
                  </a:lnTo>
                  <a:lnTo>
                    <a:pt x="797973" y="1084393"/>
                  </a:lnTo>
                  <a:lnTo>
                    <a:pt x="768421" y="1118393"/>
                  </a:lnTo>
                  <a:lnTo>
                    <a:pt x="739343" y="1152809"/>
                  </a:lnTo>
                  <a:lnTo>
                    <a:pt x="710742" y="1187637"/>
                  </a:lnTo>
                  <a:lnTo>
                    <a:pt x="682624" y="1222871"/>
                  </a:lnTo>
                  <a:lnTo>
                    <a:pt x="654994" y="1258507"/>
                  </a:lnTo>
                  <a:lnTo>
                    <a:pt x="627858" y="1294538"/>
                  </a:lnTo>
                  <a:lnTo>
                    <a:pt x="601221" y="1330961"/>
                  </a:lnTo>
                  <a:lnTo>
                    <a:pt x="575087" y="1367769"/>
                  </a:lnTo>
                  <a:lnTo>
                    <a:pt x="549461" y="1404959"/>
                  </a:lnTo>
                  <a:lnTo>
                    <a:pt x="524350" y="1442524"/>
                  </a:lnTo>
                  <a:lnTo>
                    <a:pt x="499757" y="1480459"/>
                  </a:lnTo>
                  <a:lnTo>
                    <a:pt x="475689" y="1518760"/>
                  </a:lnTo>
                  <a:lnTo>
                    <a:pt x="452150" y="1557421"/>
                  </a:lnTo>
                  <a:lnTo>
                    <a:pt x="429145" y="1596437"/>
                  </a:lnTo>
                  <a:lnTo>
                    <a:pt x="406680" y="1635804"/>
                  </a:lnTo>
                  <a:lnTo>
                    <a:pt x="384759" y="1675515"/>
                  </a:lnTo>
                  <a:lnTo>
                    <a:pt x="363388" y="1715566"/>
                  </a:lnTo>
                  <a:lnTo>
                    <a:pt x="342571" y="1755952"/>
                  </a:lnTo>
                  <a:lnTo>
                    <a:pt x="322315" y="1796668"/>
                  </a:lnTo>
                  <a:lnTo>
                    <a:pt x="302623" y="1837708"/>
                  </a:lnTo>
                  <a:lnTo>
                    <a:pt x="283502" y="1879067"/>
                  </a:lnTo>
                  <a:lnTo>
                    <a:pt x="264956" y="1920741"/>
                  </a:lnTo>
                  <a:lnTo>
                    <a:pt x="246990" y="1962723"/>
                  </a:lnTo>
                  <a:lnTo>
                    <a:pt x="229610" y="2005010"/>
                  </a:lnTo>
                  <a:lnTo>
                    <a:pt x="212820" y="2047596"/>
                  </a:lnTo>
                  <a:lnTo>
                    <a:pt x="196626" y="2090475"/>
                  </a:lnTo>
                  <a:lnTo>
                    <a:pt x="181033" y="2133643"/>
                  </a:lnTo>
                  <a:lnTo>
                    <a:pt x="166046" y="2177095"/>
                  </a:lnTo>
                  <a:lnTo>
                    <a:pt x="151670" y="2220825"/>
                  </a:lnTo>
                  <a:lnTo>
                    <a:pt x="137911" y="2264828"/>
                  </a:lnTo>
                  <a:lnTo>
                    <a:pt x="124772" y="2309099"/>
                  </a:lnTo>
                  <a:lnTo>
                    <a:pt x="112260" y="2353634"/>
                  </a:lnTo>
                  <a:lnTo>
                    <a:pt x="100380" y="2398426"/>
                  </a:lnTo>
                  <a:lnTo>
                    <a:pt x="89136" y="2443471"/>
                  </a:lnTo>
                  <a:lnTo>
                    <a:pt x="78534" y="2488764"/>
                  </a:lnTo>
                  <a:lnTo>
                    <a:pt x="68579" y="2534300"/>
                  </a:lnTo>
                  <a:lnTo>
                    <a:pt x="59276" y="2580073"/>
                  </a:lnTo>
                  <a:lnTo>
                    <a:pt x="50630" y="2626078"/>
                  </a:lnTo>
                  <a:lnTo>
                    <a:pt x="42647" y="2672311"/>
                  </a:lnTo>
                  <a:lnTo>
                    <a:pt x="35330" y="2718766"/>
                  </a:lnTo>
                  <a:lnTo>
                    <a:pt x="28686" y="2765437"/>
                  </a:lnTo>
                  <a:lnTo>
                    <a:pt x="22720" y="2812321"/>
                  </a:lnTo>
                  <a:lnTo>
                    <a:pt x="17437" y="2859411"/>
                  </a:lnTo>
                  <a:lnTo>
                    <a:pt x="12841" y="2906703"/>
                  </a:lnTo>
                  <a:lnTo>
                    <a:pt x="8939" y="2954192"/>
                  </a:lnTo>
                  <a:lnTo>
                    <a:pt x="5734" y="3001872"/>
                  </a:lnTo>
                  <a:lnTo>
                    <a:pt x="3233" y="3049738"/>
                  </a:lnTo>
                  <a:lnTo>
                    <a:pt x="1440" y="3097785"/>
                  </a:lnTo>
                  <a:lnTo>
                    <a:pt x="360" y="3146008"/>
                  </a:lnTo>
                  <a:lnTo>
                    <a:pt x="0" y="3194403"/>
                  </a:lnTo>
                  <a:lnTo>
                    <a:pt x="360" y="3242796"/>
                  </a:lnTo>
                  <a:lnTo>
                    <a:pt x="1440" y="3291018"/>
                  </a:lnTo>
                  <a:lnTo>
                    <a:pt x="3233" y="3339065"/>
                  </a:lnTo>
                  <a:lnTo>
                    <a:pt x="5734" y="3386930"/>
                  </a:lnTo>
                  <a:lnTo>
                    <a:pt x="8939" y="3434609"/>
                  </a:lnTo>
                  <a:lnTo>
                    <a:pt x="12841" y="3482097"/>
                  </a:lnTo>
                  <a:lnTo>
                    <a:pt x="17437" y="3529388"/>
                  </a:lnTo>
                  <a:lnTo>
                    <a:pt x="22720" y="3576477"/>
                  </a:lnTo>
                  <a:lnTo>
                    <a:pt x="28686" y="3623360"/>
                  </a:lnTo>
                  <a:lnTo>
                    <a:pt x="35330" y="3670031"/>
                  </a:lnTo>
                  <a:lnTo>
                    <a:pt x="42647" y="3716485"/>
                  </a:lnTo>
                  <a:lnTo>
                    <a:pt x="50630" y="3762717"/>
                  </a:lnTo>
                  <a:lnTo>
                    <a:pt x="59276" y="3808721"/>
                  </a:lnTo>
                  <a:lnTo>
                    <a:pt x="68579" y="3854493"/>
                  </a:lnTo>
                  <a:lnTo>
                    <a:pt x="78534" y="3900028"/>
                  </a:lnTo>
                  <a:lnTo>
                    <a:pt x="89136" y="3945321"/>
                  </a:lnTo>
                  <a:lnTo>
                    <a:pt x="100380" y="3990365"/>
                  </a:lnTo>
                  <a:lnTo>
                    <a:pt x="112260" y="4035157"/>
                  </a:lnTo>
                  <a:lnTo>
                    <a:pt x="124772" y="4079691"/>
                  </a:lnTo>
                  <a:lnTo>
                    <a:pt x="137911" y="4123962"/>
                  </a:lnTo>
                  <a:lnTo>
                    <a:pt x="151670" y="4167964"/>
                  </a:lnTo>
                  <a:lnTo>
                    <a:pt x="166046" y="4211694"/>
                  </a:lnTo>
                  <a:lnTo>
                    <a:pt x="181033" y="4255145"/>
                  </a:lnTo>
                  <a:lnTo>
                    <a:pt x="196626" y="4298312"/>
                  </a:lnTo>
                  <a:lnTo>
                    <a:pt x="212820" y="4341191"/>
                  </a:lnTo>
                  <a:lnTo>
                    <a:pt x="229610" y="4383776"/>
                  </a:lnTo>
                  <a:lnTo>
                    <a:pt x="246990" y="4426062"/>
                  </a:lnTo>
                  <a:lnTo>
                    <a:pt x="264956" y="4468045"/>
                  </a:lnTo>
                  <a:lnTo>
                    <a:pt x="283502" y="4509718"/>
                  </a:lnTo>
                  <a:lnTo>
                    <a:pt x="302623" y="4551077"/>
                  </a:lnTo>
                  <a:lnTo>
                    <a:pt x="322315" y="4592116"/>
                  </a:lnTo>
                  <a:lnTo>
                    <a:pt x="342571" y="4632831"/>
                  </a:lnTo>
                  <a:lnTo>
                    <a:pt x="363388" y="4673217"/>
                  </a:lnTo>
                  <a:lnTo>
                    <a:pt x="384759" y="4713268"/>
                  </a:lnTo>
                  <a:lnTo>
                    <a:pt x="406680" y="4752979"/>
                  </a:lnTo>
                  <a:lnTo>
                    <a:pt x="429145" y="4792345"/>
                  </a:lnTo>
                  <a:lnTo>
                    <a:pt x="452150" y="4831361"/>
                  </a:lnTo>
                  <a:lnTo>
                    <a:pt x="475689" y="4870022"/>
                  </a:lnTo>
                  <a:lnTo>
                    <a:pt x="499757" y="4908322"/>
                  </a:lnTo>
                  <a:lnTo>
                    <a:pt x="524350" y="4946258"/>
                  </a:lnTo>
                  <a:lnTo>
                    <a:pt x="549461" y="4983822"/>
                  </a:lnTo>
                  <a:lnTo>
                    <a:pt x="575087" y="5021011"/>
                  </a:lnTo>
                  <a:lnTo>
                    <a:pt x="601221" y="5057820"/>
                  </a:lnTo>
                  <a:lnTo>
                    <a:pt x="627858" y="5094242"/>
                  </a:lnTo>
                  <a:lnTo>
                    <a:pt x="654994" y="5130273"/>
                  </a:lnTo>
                  <a:lnTo>
                    <a:pt x="682624" y="5165909"/>
                  </a:lnTo>
                  <a:lnTo>
                    <a:pt x="710742" y="5201143"/>
                  </a:lnTo>
                  <a:lnTo>
                    <a:pt x="739343" y="5235970"/>
                  </a:lnTo>
                  <a:lnTo>
                    <a:pt x="768421" y="5270386"/>
                  </a:lnTo>
                  <a:lnTo>
                    <a:pt x="797973" y="5304386"/>
                  </a:lnTo>
                  <a:lnTo>
                    <a:pt x="827993" y="5337964"/>
                  </a:lnTo>
                  <a:lnTo>
                    <a:pt x="858475" y="5371115"/>
                  </a:lnTo>
                  <a:lnTo>
                    <a:pt x="889415" y="5403834"/>
                  </a:lnTo>
                  <a:lnTo>
                    <a:pt x="920807" y="5436116"/>
                  </a:lnTo>
                  <a:lnTo>
                    <a:pt x="952647" y="5467956"/>
                  </a:lnTo>
                  <a:lnTo>
                    <a:pt x="984929" y="5499348"/>
                  </a:lnTo>
                  <a:lnTo>
                    <a:pt x="1017648" y="5530289"/>
                  </a:lnTo>
                  <a:lnTo>
                    <a:pt x="1050798" y="5560771"/>
                  </a:lnTo>
                  <a:lnTo>
                    <a:pt x="1084376" y="5590791"/>
                  </a:lnTo>
                  <a:lnTo>
                    <a:pt x="1118376" y="5620343"/>
                  </a:lnTo>
                  <a:lnTo>
                    <a:pt x="1152792" y="5649423"/>
                  </a:lnTo>
                  <a:lnTo>
                    <a:pt x="1187619" y="5678024"/>
                  </a:lnTo>
                  <a:lnTo>
                    <a:pt x="1222853" y="5706142"/>
                  </a:lnTo>
                  <a:lnTo>
                    <a:pt x="1258488" y="5733772"/>
                  </a:lnTo>
                  <a:lnTo>
                    <a:pt x="1294519" y="5760908"/>
                  </a:lnTo>
                  <a:lnTo>
                    <a:pt x="1330942" y="5787546"/>
                  </a:lnTo>
                  <a:lnTo>
                    <a:pt x="1367750" y="5813681"/>
                  </a:lnTo>
                  <a:lnTo>
                    <a:pt x="1404939" y="5839306"/>
                  </a:lnTo>
                  <a:lnTo>
                    <a:pt x="1442504" y="5864418"/>
                  </a:lnTo>
                  <a:lnTo>
                    <a:pt x="1480439" y="5889011"/>
                  </a:lnTo>
                  <a:lnTo>
                    <a:pt x="1518740" y="5913080"/>
                  </a:lnTo>
                  <a:lnTo>
                    <a:pt x="1557401" y="5936620"/>
                  </a:lnTo>
                  <a:lnTo>
                    <a:pt x="1596417" y="5959625"/>
                  </a:lnTo>
                  <a:lnTo>
                    <a:pt x="1635783" y="5982091"/>
                  </a:lnTo>
                  <a:lnTo>
                    <a:pt x="1675494" y="6004012"/>
                  </a:lnTo>
                  <a:lnTo>
                    <a:pt x="1715546" y="6025384"/>
                  </a:lnTo>
                  <a:lnTo>
                    <a:pt x="1755931" y="6046200"/>
                  </a:lnTo>
                  <a:lnTo>
                    <a:pt x="1796647" y="6066457"/>
                  </a:lnTo>
                  <a:lnTo>
                    <a:pt x="1837687" y="6086149"/>
                  </a:lnTo>
                  <a:lnTo>
                    <a:pt x="1879046" y="6105271"/>
                  </a:lnTo>
                  <a:lnTo>
                    <a:pt x="1920720" y="6123817"/>
                  </a:lnTo>
                  <a:lnTo>
                    <a:pt x="1962702" y="6141784"/>
                  </a:lnTo>
                  <a:lnTo>
                    <a:pt x="2004989" y="6159164"/>
                  </a:lnTo>
                  <a:lnTo>
                    <a:pt x="2047575" y="6175954"/>
                  </a:lnTo>
                  <a:lnTo>
                    <a:pt x="2090454" y="6192148"/>
                  </a:lnTo>
                  <a:lnTo>
                    <a:pt x="2133622" y="6207742"/>
                  </a:lnTo>
                  <a:lnTo>
                    <a:pt x="2177074" y="6222729"/>
                  </a:lnTo>
                  <a:lnTo>
                    <a:pt x="2220804" y="6237106"/>
                  </a:lnTo>
                  <a:lnTo>
                    <a:pt x="2264807" y="6250866"/>
                  </a:lnTo>
                  <a:lnTo>
                    <a:pt x="2309079" y="6264004"/>
                  </a:lnTo>
                  <a:lnTo>
                    <a:pt x="2353613" y="6276517"/>
                  </a:lnTo>
                  <a:lnTo>
                    <a:pt x="2398406" y="6288397"/>
                  </a:lnTo>
                  <a:lnTo>
                    <a:pt x="2443452" y="6299642"/>
                  </a:lnTo>
                  <a:lnTo>
                    <a:pt x="2488745" y="6310244"/>
                  </a:lnTo>
                  <a:lnTo>
                    <a:pt x="2534281" y="6320199"/>
                  </a:lnTo>
                  <a:lnTo>
                    <a:pt x="2580054" y="6329502"/>
                  </a:lnTo>
                  <a:lnTo>
                    <a:pt x="2626060" y="6338149"/>
                  </a:lnTo>
                  <a:lnTo>
                    <a:pt x="2672293" y="6346133"/>
                  </a:lnTo>
                  <a:lnTo>
                    <a:pt x="2718748" y="6353449"/>
                  </a:lnTo>
                  <a:lnTo>
                    <a:pt x="2765420" y="6360093"/>
                  </a:lnTo>
                  <a:lnTo>
                    <a:pt x="2812304" y="6366059"/>
                  </a:lnTo>
                  <a:lnTo>
                    <a:pt x="2859395" y="6371343"/>
                  </a:lnTo>
                  <a:lnTo>
                    <a:pt x="2906687" y="6375939"/>
                  </a:lnTo>
                  <a:lnTo>
                    <a:pt x="2954176" y="6379841"/>
                  </a:lnTo>
                  <a:lnTo>
                    <a:pt x="3001856" y="6383046"/>
                  </a:lnTo>
                  <a:lnTo>
                    <a:pt x="3049723" y="6385547"/>
                  </a:lnTo>
                  <a:lnTo>
                    <a:pt x="3097771" y="6387340"/>
                  </a:lnTo>
                  <a:lnTo>
                    <a:pt x="3145995" y="6388420"/>
                  </a:lnTo>
                  <a:lnTo>
                    <a:pt x="3194390" y="6388781"/>
                  </a:lnTo>
                  <a:lnTo>
                    <a:pt x="3194390" y="5673163"/>
                  </a:lnTo>
                  <a:lnTo>
                    <a:pt x="3146182" y="5672703"/>
                  </a:lnTo>
                  <a:lnTo>
                    <a:pt x="3098197" y="5671331"/>
                  </a:lnTo>
                  <a:lnTo>
                    <a:pt x="3050445" y="5669053"/>
                  </a:lnTo>
                  <a:lnTo>
                    <a:pt x="3002932" y="5665879"/>
                  </a:lnTo>
                  <a:lnTo>
                    <a:pt x="2955668" y="5661816"/>
                  </a:lnTo>
                  <a:lnTo>
                    <a:pt x="2908660" y="5656873"/>
                  </a:lnTo>
                  <a:lnTo>
                    <a:pt x="2861918" y="5651058"/>
                  </a:lnTo>
                  <a:lnTo>
                    <a:pt x="2815450" y="5644380"/>
                  </a:lnTo>
                  <a:lnTo>
                    <a:pt x="2769263" y="5636847"/>
                  </a:lnTo>
                  <a:lnTo>
                    <a:pt x="2723366" y="5628467"/>
                  </a:lnTo>
                  <a:lnTo>
                    <a:pt x="2677767" y="5619248"/>
                  </a:lnTo>
                  <a:lnTo>
                    <a:pt x="2632475" y="5609200"/>
                  </a:lnTo>
                  <a:lnTo>
                    <a:pt x="2587498" y="5598329"/>
                  </a:lnTo>
                  <a:lnTo>
                    <a:pt x="2542844" y="5586645"/>
                  </a:lnTo>
                  <a:lnTo>
                    <a:pt x="2498522" y="5574155"/>
                  </a:lnTo>
                  <a:lnTo>
                    <a:pt x="2454540" y="5560869"/>
                  </a:lnTo>
                  <a:lnTo>
                    <a:pt x="2410906" y="5546793"/>
                  </a:lnTo>
                  <a:lnTo>
                    <a:pt x="2367629" y="5531938"/>
                  </a:lnTo>
                  <a:lnTo>
                    <a:pt x="2324716" y="5516310"/>
                  </a:lnTo>
                  <a:lnTo>
                    <a:pt x="2282177" y="5499919"/>
                  </a:lnTo>
                  <a:lnTo>
                    <a:pt x="2240019" y="5482772"/>
                  </a:lnTo>
                  <a:lnTo>
                    <a:pt x="2198251" y="5464879"/>
                  </a:lnTo>
                  <a:lnTo>
                    <a:pt x="2156880" y="5446246"/>
                  </a:lnTo>
                  <a:lnTo>
                    <a:pt x="2115917" y="5426883"/>
                  </a:lnTo>
                  <a:lnTo>
                    <a:pt x="2075368" y="5406798"/>
                  </a:lnTo>
                  <a:lnTo>
                    <a:pt x="2035242" y="5385999"/>
                  </a:lnTo>
                  <a:lnTo>
                    <a:pt x="1995547" y="5364494"/>
                  </a:lnTo>
                  <a:lnTo>
                    <a:pt x="1956292" y="5342292"/>
                  </a:lnTo>
                  <a:lnTo>
                    <a:pt x="1917485" y="5319401"/>
                  </a:lnTo>
                  <a:lnTo>
                    <a:pt x="1879134" y="5295830"/>
                  </a:lnTo>
                  <a:lnTo>
                    <a:pt x="1841248" y="5271586"/>
                  </a:lnTo>
                  <a:lnTo>
                    <a:pt x="1803834" y="5246678"/>
                  </a:lnTo>
                  <a:lnTo>
                    <a:pt x="1766902" y="5221115"/>
                  </a:lnTo>
                  <a:lnTo>
                    <a:pt x="1730459" y="5194904"/>
                  </a:lnTo>
                  <a:lnTo>
                    <a:pt x="1694514" y="5168054"/>
                  </a:lnTo>
                  <a:lnTo>
                    <a:pt x="1659075" y="5140573"/>
                  </a:lnTo>
                  <a:lnTo>
                    <a:pt x="1624151" y="5112470"/>
                  </a:lnTo>
                  <a:lnTo>
                    <a:pt x="1589749" y="5083752"/>
                  </a:lnTo>
                  <a:lnTo>
                    <a:pt x="1555878" y="5054429"/>
                  </a:lnTo>
                  <a:lnTo>
                    <a:pt x="1522547" y="5024509"/>
                  </a:lnTo>
                  <a:lnTo>
                    <a:pt x="1489764" y="4993999"/>
                  </a:lnTo>
                  <a:lnTo>
                    <a:pt x="1457536" y="4962908"/>
                  </a:lnTo>
                  <a:lnTo>
                    <a:pt x="1425872" y="4931245"/>
                  </a:lnTo>
                  <a:lnTo>
                    <a:pt x="1394782" y="4899017"/>
                  </a:lnTo>
                  <a:lnTo>
                    <a:pt x="1364272" y="4866233"/>
                  </a:lnTo>
                  <a:lnTo>
                    <a:pt x="1334351" y="4832902"/>
                  </a:lnTo>
                  <a:lnTo>
                    <a:pt x="1305028" y="4799031"/>
                  </a:lnTo>
                  <a:lnTo>
                    <a:pt x="1276311" y="4764630"/>
                  </a:lnTo>
                  <a:lnTo>
                    <a:pt x="1248207" y="4729705"/>
                  </a:lnTo>
                  <a:lnTo>
                    <a:pt x="1220727" y="4694266"/>
                  </a:lnTo>
                  <a:lnTo>
                    <a:pt x="1193877" y="4658321"/>
                  </a:lnTo>
                  <a:lnTo>
                    <a:pt x="1167666" y="4621879"/>
                  </a:lnTo>
                  <a:lnTo>
                    <a:pt x="1142102" y="4584946"/>
                  </a:lnTo>
                  <a:lnTo>
                    <a:pt x="1117195" y="4547533"/>
                  </a:lnTo>
                  <a:lnTo>
                    <a:pt x="1092951" y="4509646"/>
                  </a:lnTo>
                  <a:lnTo>
                    <a:pt x="1069379" y="4471296"/>
                  </a:lnTo>
                  <a:lnTo>
                    <a:pt x="1046488" y="4432488"/>
                  </a:lnTo>
                  <a:lnTo>
                    <a:pt x="1024286" y="4393233"/>
                  </a:lnTo>
                  <a:lnTo>
                    <a:pt x="1002782" y="4353539"/>
                  </a:lnTo>
                  <a:lnTo>
                    <a:pt x="981983" y="4313413"/>
                  </a:lnTo>
                  <a:lnTo>
                    <a:pt x="961897" y="4272864"/>
                  </a:lnTo>
                  <a:lnTo>
                    <a:pt x="942534" y="4231900"/>
                  </a:lnTo>
                  <a:lnTo>
                    <a:pt x="923902" y="4190530"/>
                  </a:lnTo>
                  <a:lnTo>
                    <a:pt x="906008" y="4148762"/>
                  </a:lnTo>
                  <a:lnTo>
                    <a:pt x="888861" y="4106604"/>
                  </a:lnTo>
                  <a:lnTo>
                    <a:pt x="872470" y="4064064"/>
                  </a:lnTo>
                  <a:lnTo>
                    <a:pt x="856842" y="4021152"/>
                  </a:lnTo>
                  <a:lnTo>
                    <a:pt x="841987" y="3977874"/>
                  </a:lnTo>
                  <a:lnTo>
                    <a:pt x="827912" y="3934240"/>
                  </a:lnTo>
                  <a:lnTo>
                    <a:pt x="814625" y="3890258"/>
                  </a:lnTo>
                  <a:lnTo>
                    <a:pt x="802136" y="3845936"/>
                  </a:lnTo>
                  <a:lnTo>
                    <a:pt x="790451" y="3801282"/>
                  </a:lnTo>
                  <a:lnTo>
                    <a:pt x="779581" y="3756305"/>
                  </a:lnTo>
                  <a:lnTo>
                    <a:pt x="769532" y="3711013"/>
                  </a:lnTo>
                  <a:lnTo>
                    <a:pt x="760313" y="3665415"/>
                  </a:lnTo>
                  <a:lnTo>
                    <a:pt x="751933" y="3619518"/>
                  </a:lnTo>
                  <a:lnTo>
                    <a:pt x="744400" y="3573331"/>
                  </a:lnTo>
                  <a:lnTo>
                    <a:pt x="737722" y="3526862"/>
                  </a:lnTo>
                  <a:lnTo>
                    <a:pt x="731907" y="3480120"/>
                  </a:lnTo>
                  <a:lnTo>
                    <a:pt x="726965" y="3433113"/>
                  </a:lnTo>
                  <a:lnTo>
                    <a:pt x="722902" y="3385848"/>
                  </a:lnTo>
                  <a:lnTo>
                    <a:pt x="719727" y="3338336"/>
                  </a:lnTo>
                  <a:lnTo>
                    <a:pt x="717450" y="3290583"/>
                  </a:lnTo>
                  <a:lnTo>
                    <a:pt x="716077" y="3242598"/>
                  </a:lnTo>
                  <a:lnTo>
                    <a:pt x="715618" y="3194390"/>
                  </a:lnTo>
                  <a:lnTo>
                    <a:pt x="716077" y="3146182"/>
                  </a:lnTo>
                  <a:lnTo>
                    <a:pt x="717450" y="3098196"/>
                  </a:lnTo>
                  <a:lnTo>
                    <a:pt x="719727" y="3050443"/>
                  </a:lnTo>
                  <a:lnTo>
                    <a:pt x="722902" y="3002930"/>
                  </a:lnTo>
                  <a:lnTo>
                    <a:pt x="726965" y="2955666"/>
                  </a:lnTo>
                  <a:lnTo>
                    <a:pt x="731907" y="2908658"/>
                  </a:lnTo>
                  <a:lnTo>
                    <a:pt x="737722" y="2861915"/>
                  </a:lnTo>
                  <a:lnTo>
                    <a:pt x="744400" y="2815446"/>
                  </a:lnTo>
                  <a:lnTo>
                    <a:pt x="751933" y="2769259"/>
                  </a:lnTo>
                  <a:lnTo>
                    <a:pt x="760313" y="2723362"/>
                  </a:lnTo>
                  <a:lnTo>
                    <a:pt x="769532" y="2677763"/>
                  </a:lnTo>
                  <a:lnTo>
                    <a:pt x="779581" y="2632470"/>
                  </a:lnTo>
                  <a:lnTo>
                    <a:pt x="790451" y="2587493"/>
                  </a:lnTo>
                  <a:lnTo>
                    <a:pt x="802136" y="2542839"/>
                  </a:lnTo>
                  <a:lnTo>
                    <a:pt x="814625" y="2498517"/>
                  </a:lnTo>
                  <a:lnTo>
                    <a:pt x="827912" y="2454534"/>
                  </a:lnTo>
                  <a:lnTo>
                    <a:pt x="841987" y="2410900"/>
                  </a:lnTo>
                  <a:lnTo>
                    <a:pt x="856842" y="2367622"/>
                  </a:lnTo>
                  <a:lnTo>
                    <a:pt x="872470" y="2324709"/>
                  </a:lnTo>
                  <a:lnTo>
                    <a:pt x="888861" y="2282170"/>
                  </a:lnTo>
                  <a:lnTo>
                    <a:pt x="906008" y="2240012"/>
                  </a:lnTo>
                  <a:lnTo>
                    <a:pt x="923902" y="2198243"/>
                  </a:lnTo>
                  <a:lnTo>
                    <a:pt x="942534" y="2156873"/>
                  </a:lnTo>
                  <a:lnTo>
                    <a:pt x="961897" y="2115909"/>
                  </a:lnTo>
                  <a:lnTo>
                    <a:pt x="981983" y="2075360"/>
                  </a:lnTo>
                  <a:lnTo>
                    <a:pt x="1002782" y="2035233"/>
                  </a:lnTo>
                  <a:lnTo>
                    <a:pt x="1024286" y="1995538"/>
                  </a:lnTo>
                  <a:lnTo>
                    <a:pt x="1046488" y="1956283"/>
                  </a:lnTo>
                  <a:lnTo>
                    <a:pt x="1069379" y="1917476"/>
                  </a:lnTo>
                  <a:lnTo>
                    <a:pt x="1092951" y="1879125"/>
                  </a:lnTo>
                  <a:lnTo>
                    <a:pt x="1117195" y="1841238"/>
                  </a:lnTo>
                  <a:lnTo>
                    <a:pt x="1142102" y="1803825"/>
                  </a:lnTo>
                  <a:lnTo>
                    <a:pt x="1167666" y="1766892"/>
                  </a:lnTo>
                  <a:lnTo>
                    <a:pt x="1193877" y="1730449"/>
                  </a:lnTo>
                  <a:lnTo>
                    <a:pt x="1220727" y="1694504"/>
                  </a:lnTo>
                  <a:lnTo>
                    <a:pt x="1248207" y="1659065"/>
                  </a:lnTo>
                  <a:lnTo>
                    <a:pt x="1276311" y="1624141"/>
                  </a:lnTo>
                  <a:lnTo>
                    <a:pt x="1305028" y="1589739"/>
                  </a:lnTo>
                  <a:lnTo>
                    <a:pt x="1334351" y="1555868"/>
                  </a:lnTo>
                  <a:lnTo>
                    <a:pt x="1364272" y="1522536"/>
                  </a:lnTo>
                  <a:lnTo>
                    <a:pt x="1394782" y="1489753"/>
                  </a:lnTo>
                  <a:lnTo>
                    <a:pt x="1425872" y="1457525"/>
                  </a:lnTo>
                  <a:lnTo>
                    <a:pt x="1457536" y="1425861"/>
                  </a:lnTo>
                  <a:lnTo>
                    <a:pt x="1489764" y="1394771"/>
                  </a:lnTo>
                  <a:lnTo>
                    <a:pt x="1522547" y="1364261"/>
                  </a:lnTo>
                  <a:lnTo>
                    <a:pt x="1555878" y="1334340"/>
                  </a:lnTo>
                  <a:lnTo>
                    <a:pt x="1589749" y="1305016"/>
                  </a:lnTo>
                  <a:lnTo>
                    <a:pt x="1624151" y="1276299"/>
                  </a:lnTo>
                  <a:lnTo>
                    <a:pt x="1659075" y="1248196"/>
                  </a:lnTo>
                  <a:lnTo>
                    <a:pt x="1694514" y="1220715"/>
                  </a:lnTo>
                  <a:lnTo>
                    <a:pt x="1730459" y="1193865"/>
                  </a:lnTo>
                  <a:lnTo>
                    <a:pt x="1766902" y="1167654"/>
                  </a:lnTo>
                  <a:lnTo>
                    <a:pt x="1803834" y="1142090"/>
                  </a:lnTo>
                  <a:lnTo>
                    <a:pt x="1841248" y="1117183"/>
                  </a:lnTo>
                  <a:lnTo>
                    <a:pt x="1879134" y="1092939"/>
                  </a:lnTo>
                  <a:lnTo>
                    <a:pt x="1917485" y="1069367"/>
                  </a:lnTo>
                  <a:lnTo>
                    <a:pt x="1956292" y="1046476"/>
                  </a:lnTo>
                  <a:lnTo>
                    <a:pt x="1995547" y="1024274"/>
                  </a:lnTo>
                  <a:lnTo>
                    <a:pt x="2035242" y="1002770"/>
                  </a:lnTo>
                  <a:lnTo>
                    <a:pt x="2075368" y="981970"/>
                  </a:lnTo>
                  <a:lnTo>
                    <a:pt x="2115917" y="961885"/>
                  </a:lnTo>
                  <a:lnTo>
                    <a:pt x="2156880" y="942522"/>
                  </a:lnTo>
                  <a:lnTo>
                    <a:pt x="2198251" y="923889"/>
                  </a:lnTo>
                  <a:lnTo>
                    <a:pt x="2240019" y="905996"/>
                  </a:lnTo>
                  <a:lnTo>
                    <a:pt x="2282177" y="888849"/>
                  </a:lnTo>
                  <a:lnTo>
                    <a:pt x="2324716" y="872458"/>
                  </a:lnTo>
                  <a:lnTo>
                    <a:pt x="2367629" y="856830"/>
                  </a:lnTo>
                  <a:lnTo>
                    <a:pt x="2410906" y="841974"/>
                  </a:lnTo>
                  <a:lnTo>
                    <a:pt x="2454540" y="827899"/>
                  </a:lnTo>
                  <a:lnTo>
                    <a:pt x="2498522" y="814613"/>
                  </a:lnTo>
                  <a:lnTo>
                    <a:pt x="2542844" y="802123"/>
                  </a:lnTo>
                  <a:lnTo>
                    <a:pt x="2587498" y="790439"/>
                  </a:lnTo>
                  <a:lnTo>
                    <a:pt x="2632475" y="779568"/>
                  </a:lnTo>
                  <a:lnTo>
                    <a:pt x="2677767" y="769519"/>
                  </a:lnTo>
                  <a:lnTo>
                    <a:pt x="2723366" y="760301"/>
                  </a:lnTo>
                  <a:lnTo>
                    <a:pt x="2769263" y="751921"/>
                  </a:lnTo>
                  <a:lnTo>
                    <a:pt x="2815450" y="744388"/>
                  </a:lnTo>
                  <a:lnTo>
                    <a:pt x="2861918" y="737710"/>
                  </a:lnTo>
                  <a:lnTo>
                    <a:pt x="2908660" y="731895"/>
                  </a:lnTo>
                  <a:lnTo>
                    <a:pt x="2955668" y="726952"/>
                  </a:lnTo>
                  <a:lnTo>
                    <a:pt x="3002932" y="722889"/>
                  </a:lnTo>
                  <a:lnTo>
                    <a:pt x="3050445" y="719715"/>
                  </a:lnTo>
                  <a:lnTo>
                    <a:pt x="3098197" y="717437"/>
                  </a:lnTo>
                  <a:lnTo>
                    <a:pt x="3146182" y="716064"/>
                  </a:lnTo>
                  <a:lnTo>
                    <a:pt x="3194390" y="715605"/>
                  </a:lnTo>
                  <a:lnTo>
                    <a:pt x="3242598" y="716064"/>
                  </a:lnTo>
                  <a:lnTo>
                    <a:pt x="3290583" y="717437"/>
                  </a:lnTo>
                  <a:lnTo>
                    <a:pt x="3338336" y="719715"/>
                  </a:lnTo>
                  <a:lnTo>
                    <a:pt x="3385848" y="722889"/>
                  </a:lnTo>
                  <a:lnTo>
                    <a:pt x="3433113" y="726952"/>
                  </a:lnTo>
                  <a:lnTo>
                    <a:pt x="3480120" y="731895"/>
                  </a:lnTo>
                  <a:lnTo>
                    <a:pt x="3526862" y="737710"/>
                  </a:lnTo>
                  <a:lnTo>
                    <a:pt x="3573331" y="744388"/>
                  </a:lnTo>
                  <a:lnTo>
                    <a:pt x="3619518" y="751921"/>
                  </a:lnTo>
                  <a:lnTo>
                    <a:pt x="3665415" y="760301"/>
                  </a:lnTo>
                  <a:lnTo>
                    <a:pt x="3711013" y="769519"/>
                  </a:lnTo>
                  <a:lnTo>
                    <a:pt x="3756305" y="779568"/>
                  </a:lnTo>
                  <a:lnTo>
                    <a:pt x="3801282" y="790439"/>
                  </a:lnTo>
                  <a:lnTo>
                    <a:pt x="3845936" y="802123"/>
                  </a:lnTo>
                  <a:lnTo>
                    <a:pt x="3890258" y="814613"/>
                  </a:lnTo>
                  <a:lnTo>
                    <a:pt x="3934240" y="827899"/>
                  </a:lnTo>
                  <a:lnTo>
                    <a:pt x="3977874" y="841974"/>
                  </a:lnTo>
                  <a:lnTo>
                    <a:pt x="4021152" y="856830"/>
                  </a:lnTo>
                  <a:lnTo>
                    <a:pt x="4064064" y="872458"/>
                  </a:lnTo>
                  <a:lnTo>
                    <a:pt x="4106604" y="888849"/>
                  </a:lnTo>
                  <a:lnTo>
                    <a:pt x="4148762" y="905996"/>
                  </a:lnTo>
                  <a:lnTo>
                    <a:pt x="4190530" y="923889"/>
                  </a:lnTo>
                  <a:lnTo>
                    <a:pt x="4231900" y="942522"/>
                  </a:lnTo>
                  <a:lnTo>
                    <a:pt x="4272864" y="961885"/>
                  </a:lnTo>
                  <a:lnTo>
                    <a:pt x="4313413" y="981970"/>
                  </a:lnTo>
                  <a:lnTo>
                    <a:pt x="4353539" y="1002770"/>
                  </a:lnTo>
                  <a:lnTo>
                    <a:pt x="4393233" y="1024274"/>
                  </a:lnTo>
                  <a:lnTo>
                    <a:pt x="4432488" y="1046476"/>
                  </a:lnTo>
                  <a:lnTo>
                    <a:pt x="4471296" y="1069367"/>
                  </a:lnTo>
                  <a:lnTo>
                    <a:pt x="4509646" y="1092939"/>
                  </a:lnTo>
                  <a:lnTo>
                    <a:pt x="4547533" y="1117183"/>
                  </a:lnTo>
                  <a:lnTo>
                    <a:pt x="4584946" y="1142090"/>
                  </a:lnTo>
                  <a:lnTo>
                    <a:pt x="4621879" y="1167654"/>
                  </a:lnTo>
                  <a:lnTo>
                    <a:pt x="4658321" y="1193865"/>
                  </a:lnTo>
                  <a:lnTo>
                    <a:pt x="4694266" y="1220715"/>
                  </a:lnTo>
                  <a:lnTo>
                    <a:pt x="4729705" y="1248196"/>
                  </a:lnTo>
                  <a:lnTo>
                    <a:pt x="4764630" y="1276299"/>
                  </a:lnTo>
                  <a:lnTo>
                    <a:pt x="4799031" y="1305016"/>
                  </a:lnTo>
                  <a:lnTo>
                    <a:pt x="4832902" y="1334340"/>
                  </a:lnTo>
                  <a:lnTo>
                    <a:pt x="4866233" y="1364261"/>
                  </a:lnTo>
                  <a:lnTo>
                    <a:pt x="4899017" y="1394771"/>
                  </a:lnTo>
                  <a:lnTo>
                    <a:pt x="4931245" y="1425861"/>
                  </a:lnTo>
                  <a:lnTo>
                    <a:pt x="4962908" y="1457525"/>
                  </a:lnTo>
                  <a:lnTo>
                    <a:pt x="4993999" y="1489753"/>
                  </a:lnTo>
                  <a:lnTo>
                    <a:pt x="5024509" y="1522536"/>
                  </a:lnTo>
                  <a:lnTo>
                    <a:pt x="5054429" y="1555868"/>
                  </a:lnTo>
                  <a:lnTo>
                    <a:pt x="5083752" y="1589739"/>
                  </a:lnTo>
                  <a:lnTo>
                    <a:pt x="5112470" y="1624141"/>
                  </a:lnTo>
                  <a:lnTo>
                    <a:pt x="5140573" y="1659065"/>
                  </a:lnTo>
                  <a:lnTo>
                    <a:pt x="5168054" y="1694504"/>
                  </a:lnTo>
                  <a:lnTo>
                    <a:pt x="5194904" y="1730449"/>
                  </a:lnTo>
                  <a:lnTo>
                    <a:pt x="5221115" y="1766892"/>
                  </a:lnTo>
                  <a:lnTo>
                    <a:pt x="5246678" y="1803825"/>
                  </a:lnTo>
                  <a:lnTo>
                    <a:pt x="5271586" y="1841238"/>
                  </a:lnTo>
                  <a:lnTo>
                    <a:pt x="5295830" y="1879125"/>
                  </a:lnTo>
                  <a:lnTo>
                    <a:pt x="5319401" y="1917476"/>
                  </a:lnTo>
                  <a:lnTo>
                    <a:pt x="5342292" y="1956283"/>
                  </a:lnTo>
                  <a:lnTo>
                    <a:pt x="5364494" y="1995538"/>
                  </a:lnTo>
                  <a:lnTo>
                    <a:pt x="5385999" y="2035233"/>
                  </a:lnTo>
                  <a:lnTo>
                    <a:pt x="5406798" y="2075360"/>
                  </a:lnTo>
                  <a:lnTo>
                    <a:pt x="5426883" y="2115909"/>
                  </a:lnTo>
                  <a:lnTo>
                    <a:pt x="5446246" y="2156873"/>
                  </a:lnTo>
                  <a:lnTo>
                    <a:pt x="5464879" y="2198243"/>
                  </a:lnTo>
                  <a:lnTo>
                    <a:pt x="5482772" y="2240012"/>
                  </a:lnTo>
                  <a:lnTo>
                    <a:pt x="5499919" y="2282170"/>
                  </a:lnTo>
                  <a:lnTo>
                    <a:pt x="5516310" y="2324709"/>
                  </a:lnTo>
                  <a:lnTo>
                    <a:pt x="5531938" y="2367622"/>
                  </a:lnTo>
                  <a:lnTo>
                    <a:pt x="5546793" y="2410900"/>
                  </a:lnTo>
                  <a:lnTo>
                    <a:pt x="5560869" y="2454534"/>
                  </a:lnTo>
                  <a:lnTo>
                    <a:pt x="5574155" y="2498517"/>
                  </a:lnTo>
                  <a:lnTo>
                    <a:pt x="5586645" y="2542839"/>
                  </a:lnTo>
                  <a:lnTo>
                    <a:pt x="5598329" y="2587493"/>
                  </a:lnTo>
                  <a:lnTo>
                    <a:pt x="5609200" y="2632470"/>
                  </a:lnTo>
                  <a:lnTo>
                    <a:pt x="5619248" y="2677763"/>
                  </a:lnTo>
                  <a:lnTo>
                    <a:pt x="5628467" y="2723362"/>
                  </a:lnTo>
                  <a:lnTo>
                    <a:pt x="5636847" y="2769259"/>
                  </a:lnTo>
                  <a:lnTo>
                    <a:pt x="5644380" y="2815446"/>
                  </a:lnTo>
                  <a:lnTo>
                    <a:pt x="5651058" y="2861915"/>
                  </a:lnTo>
                  <a:lnTo>
                    <a:pt x="5656873" y="2908658"/>
                  </a:lnTo>
                  <a:lnTo>
                    <a:pt x="5661816" y="2955666"/>
                  </a:lnTo>
                  <a:lnTo>
                    <a:pt x="5665879" y="3002930"/>
                  </a:lnTo>
                  <a:lnTo>
                    <a:pt x="5669053" y="3050443"/>
                  </a:lnTo>
                  <a:lnTo>
                    <a:pt x="5671331" y="3098196"/>
                  </a:lnTo>
                  <a:lnTo>
                    <a:pt x="5672703" y="3146182"/>
                  </a:lnTo>
                  <a:lnTo>
                    <a:pt x="5673163" y="3194403"/>
                  </a:lnTo>
                  <a:lnTo>
                    <a:pt x="6388781" y="3194403"/>
                  </a:lnTo>
                  <a:lnTo>
                    <a:pt x="6388420" y="3146008"/>
                  </a:lnTo>
                  <a:lnTo>
                    <a:pt x="6387340" y="3097785"/>
                  </a:lnTo>
                  <a:lnTo>
                    <a:pt x="6385547" y="3049738"/>
                  </a:lnTo>
                  <a:lnTo>
                    <a:pt x="6383046" y="3001872"/>
                  </a:lnTo>
                  <a:lnTo>
                    <a:pt x="6379841" y="2954192"/>
                  </a:lnTo>
                  <a:lnTo>
                    <a:pt x="6375938" y="2906703"/>
                  </a:lnTo>
                  <a:lnTo>
                    <a:pt x="6371343" y="2859411"/>
                  </a:lnTo>
                  <a:lnTo>
                    <a:pt x="6366059" y="2812321"/>
                  </a:lnTo>
                  <a:lnTo>
                    <a:pt x="6360093" y="2765437"/>
                  </a:lnTo>
                  <a:lnTo>
                    <a:pt x="6353449" y="2718766"/>
                  </a:lnTo>
                  <a:lnTo>
                    <a:pt x="6346132" y="2672311"/>
                  </a:lnTo>
                  <a:lnTo>
                    <a:pt x="6338148" y="2626078"/>
                  </a:lnTo>
                  <a:lnTo>
                    <a:pt x="6329502" y="2580073"/>
                  </a:lnTo>
                  <a:lnTo>
                    <a:pt x="6320199" y="2534300"/>
                  </a:lnTo>
                  <a:lnTo>
                    <a:pt x="6310243" y="2488764"/>
                  </a:lnTo>
                  <a:lnTo>
                    <a:pt x="6299641" y="2443471"/>
                  </a:lnTo>
                  <a:lnTo>
                    <a:pt x="6288397" y="2398426"/>
                  </a:lnTo>
                  <a:lnTo>
                    <a:pt x="6276516" y="2353634"/>
                  </a:lnTo>
                  <a:lnTo>
                    <a:pt x="6264003" y="2309099"/>
                  </a:lnTo>
                  <a:lnTo>
                    <a:pt x="6250865" y="2264828"/>
                  </a:lnTo>
                  <a:lnTo>
                    <a:pt x="6237104" y="2220825"/>
                  </a:lnTo>
                  <a:lnTo>
                    <a:pt x="6222728" y="2177095"/>
                  </a:lnTo>
                  <a:lnTo>
                    <a:pt x="6207740" y="2133643"/>
                  </a:lnTo>
                  <a:lnTo>
                    <a:pt x="6192147" y="2090475"/>
                  </a:lnTo>
                  <a:lnTo>
                    <a:pt x="6175952" y="2047596"/>
                  </a:lnTo>
                  <a:lnTo>
                    <a:pt x="6159162" y="2005010"/>
                  </a:lnTo>
                  <a:lnTo>
                    <a:pt x="6141782" y="1962723"/>
                  </a:lnTo>
                  <a:lnTo>
                    <a:pt x="6123815" y="1920741"/>
                  </a:lnTo>
                  <a:lnTo>
                    <a:pt x="6105269" y="1879067"/>
                  </a:lnTo>
                  <a:lnTo>
                    <a:pt x="6086147" y="1837708"/>
                  </a:lnTo>
                  <a:lnTo>
                    <a:pt x="6066455" y="1796668"/>
                  </a:lnTo>
                  <a:lnTo>
                    <a:pt x="6046198" y="1755952"/>
                  </a:lnTo>
                  <a:lnTo>
                    <a:pt x="6025381" y="1715566"/>
                  </a:lnTo>
                  <a:lnTo>
                    <a:pt x="6004009" y="1675515"/>
                  </a:lnTo>
                  <a:lnTo>
                    <a:pt x="5982088" y="1635804"/>
                  </a:lnTo>
                  <a:lnTo>
                    <a:pt x="5959622" y="1596437"/>
                  </a:lnTo>
                  <a:lnTo>
                    <a:pt x="5936616" y="1557421"/>
                  </a:lnTo>
                  <a:lnTo>
                    <a:pt x="5913076" y="1518760"/>
                  </a:lnTo>
                  <a:lnTo>
                    <a:pt x="5889007" y="1480459"/>
                  </a:lnTo>
                  <a:lnTo>
                    <a:pt x="5864414" y="1442524"/>
                  </a:lnTo>
                  <a:lnTo>
                    <a:pt x="5839302" y="1404959"/>
                  </a:lnTo>
                  <a:lnTo>
                    <a:pt x="5813677" y="1367769"/>
                  </a:lnTo>
                  <a:lnTo>
                    <a:pt x="5787542" y="1330961"/>
                  </a:lnTo>
                  <a:lnTo>
                    <a:pt x="5760904" y="1294538"/>
                  </a:lnTo>
                  <a:lnTo>
                    <a:pt x="5733767" y="1258507"/>
                  </a:lnTo>
                  <a:lnTo>
                    <a:pt x="5706137" y="1222871"/>
                  </a:lnTo>
                  <a:lnTo>
                    <a:pt x="5678019" y="1187637"/>
                  </a:lnTo>
                  <a:lnTo>
                    <a:pt x="5649417" y="1152809"/>
                  </a:lnTo>
                  <a:lnTo>
                    <a:pt x="5620338" y="1118393"/>
                  </a:lnTo>
                  <a:lnTo>
                    <a:pt x="5590786" y="1084393"/>
                  </a:lnTo>
                  <a:lnTo>
                    <a:pt x="5560766" y="1050815"/>
                  </a:lnTo>
                  <a:lnTo>
                    <a:pt x="5530283" y="1017664"/>
                  </a:lnTo>
                  <a:lnTo>
                    <a:pt x="5499342" y="984945"/>
                  </a:lnTo>
                  <a:lnTo>
                    <a:pt x="5467950" y="952663"/>
                  </a:lnTo>
                  <a:lnTo>
                    <a:pt x="5436110" y="920823"/>
                  </a:lnTo>
                  <a:lnTo>
                    <a:pt x="5403828" y="889430"/>
                  </a:lnTo>
                  <a:lnTo>
                    <a:pt x="5371108" y="858490"/>
                  </a:lnTo>
                  <a:lnTo>
                    <a:pt x="5337957" y="828007"/>
                  </a:lnTo>
                  <a:lnTo>
                    <a:pt x="5304379" y="797987"/>
                  </a:lnTo>
                  <a:lnTo>
                    <a:pt x="5270379" y="768435"/>
                  </a:lnTo>
                  <a:lnTo>
                    <a:pt x="5235963" y="739356"/>
                  </a:lnTo>
                  <a:lnTo>
                    <a:pt x="5201135" y="710755"/>
                  </a:lnTo>
                  <a:lnTo>
                    <a:pt x="5165901" y="682636"/>
                  </a:lnTo>
                  <a:lnTo>
                    <a:pt x="5130265" y="655007"/>
                  </a:lnTo>
                  <a:lnTo>
                    <a:pt x="5094234" y="627870"/>
                  </a:lnTo>
                  <a:lnTo>
                    <a:pt x="5057811" y="601232"/>
                  </a:lnTo>
                  <a:lnTo>
                    <a:pt x="5021003" y="575098"/>
                  </a:lnTo>
                  <a:lnTo>
                    <a:pt x="4983814" y="549472"/>
                  </a:lnTo>
                  <a:lnTo>
                    <a:pt x="4946249" y="524360"/>
                  </a:lnTo>
                  <a:lnTo>
                    <a:pt x="4908314" y="499767"/>
                  </a:lnTo>
                  <a:lnTo>
                    <a:pt x="4870013" y="475699"/>
                  </a:lnTo>
                  <a:lnTo>
                    <a:pt x="4831352" y="452159"/>
                  </a:lnTo>
                  <a:lnTo>
                    <a:pt x="4792336" y="429154"/>
                  </a:lnTo>
                  <a:lnTo>
                    <a:pt x="4752969" y="406688"/>
                  </a:lnTo>
                  <a:lnTo>
                    <a:pt x="4713258" y="384767"/>
                  </a:lnTo>
                  <a:lnTo>
                    <a:pt x="4673207" y="363395"/>
                  </a:lnTo>
                  <a:lnTo>
                    <a:pt x="4632821" y="342578"/>
                  </a:lnTo>
                  <a:lnTo>
                    <a:pt x="4592106" y="322321"/>
                  </a:lnTo>
                  <a:lnTo>
                    <a:pt x="4551066" y="302630"/>
                  </a:lnTo>
                  <a:lnTo>
                    <a:pt x="4509707" y="283508"/>
                  </a:lnTo>
                  <a:lnTo>
                    <a:pt x="4468034" y="264962"/>
                  </a:lnTo>
                  <a:lnTo>
                    <a:pt x="4426052" y="246995"/>
                  </a:lnTo>
                  <a:lnTo>
                    <a:pt x="4383765" y="229615"/>
                  </a:lnTo>
                  <a:lnTo>
                    <a:pt x="4341180" y="212825"/>
                  </a:lnTo>
                  <a:lnTo>
                    <a:pt x="4298301" y="196631"/>
                  </a:lnTo>
                  <a:lnTo>
                    <a:pt x="4255134" y="181038"/>
                  </a:lnTo>
                  <a:lnTo>
                    <a:pt x="4211682" y="166050"/>
                  </a:lnTo>
                  <a:lnTo>
                    <a:pt x="4167953" y="151674"/>
                  </a:lnTo>
                  <a:lnTo>
                    <a:pt x="4123950" y="137914"/>
                  </a:lnTo>
                  <a:lnTo>
                    <a:pt x="4079679" y="124775"/>
                  </a:lnTo>
                  <a:lnTo>
                    <a:pt x="4035145" y="112263"/>
                  </a:lnTo>
                  <a:lnTo>
                    <a:pt x="3990353" y="100382"/>
                  </a:lnTo>
                  <a:lnTo>
                    <a:pt x="3945309" y="89138"/>
                  </a:lnTo>
                  <a:lnTo>
                    <a:pt x="3900016" y="78536"/>
                  </a:lnTo>
                  <a:lnTo>
                    <a:pt x="3854481" y="68581"/>
                  </a:lnTo>
                  <a:lnTo>
                    <a:pt x="3808709" y="59277"/>
                  </a:lnTo>
                  <a:lnTo>
                    <a:pt x="3762704" y="50631"/>
                  </a:lnTo>
                  <a:lnTo>
                    <a:pt x="3716472" y="42648"/>
                  </a:lnTo>
                  <a:lnTo>
                    <a:pt x="3670019" y="35331"/>
                  </a:lnTo>
                  <a:lnTo>
                    <a:pt x="3623348" y="28687"/>
                  </a:lnTo>
                  <a:lnTo>
                    <a:pt x="3576465" y="22721"/>
                  </a:lnTo>
                  <a:lnTo>
                    <a:pt x="3529375" y="17437"/>
                  </a:lnTo>
                  <a:lnTo>
                    <a:pt x="3482084" y="12842"/>
                  </a:lnTo>
                  <a:lnTo>
                    <a:pt x="3434597" y="8939"/>
                  </a:lnTo>
                  <a:lnTo>
                    <a:pt x="3386918" y="5734"/>
                  </a:lnTo>
                  <a:lnTo>
                    <a:pt x="3339052" y="3233"/>
                  </a:lnTo>
                  <a:lnTo>
                    <a:pt x="3291006" y="1440"/>
                  </a:lnTo>
                  <a:lnTo>
                    <a:pt x="3242783" y="360"/>
                  </a:lnTo>
                  <a:lnTo>
                    <a:pt x="3194390" y="0"/>
                  </a:lnTo>
                  <a:close/>
                </a:path>
              </a:pathLst>
            </a:custGeom>
            <a:solidFill>
              <a:srgbClr val="00B388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5923" y="2897503"/>
              <a:ext cx="5657293" cy="565729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4360" y="3175502"/>
              <a:ext cx="4975764" cy="4975764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FA51CCD-2A10-000E-019C-008A247048FE}"/>
              </a:ext>
            </a:extLst>
          </p:cNvPr>
          <p:cNvSpPr txBox="1"/>
          <p:nvPr/>
        </p:nvSpPr>
        <p:spPr>
          <a:xfrm>
            <a:off x="1387616" y="2682042"/>
            <a:ext cx="47586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rgbClr val="31B688"/>
                </a:solidFill>
                <a:latin typeface="Heebo" pitchFamily="2" charset="-79"/>
                <a:cs typeface="Heebo" pitchFamily="2" charset="-79"/>
              </a:rPr>
              <a:t>פיתוח ושימוש במערכות בינה מלאכותית בראי תיקון 13 לחוק הגנת הפרטיות </a:t>
            </a:r>
            <a:endParaRPr lang="en-US" sz="2400" b="1" dirty="0">
              <a:solidFill>
                <a:srgbClr val="31B688"/>
              </a:solidFill>
              <a:latin typeface="Heebo" pitchFamily="2" charset="-79"/>
              <a:cs typeface="Heebo" pitchFamily="2" charset="-79"/>
            </a:endParaRPr>
          </a:p>
          <a:p>
            <a:pPr algn="r"/>
            <a:r>
              <a:rPr lang="he-IL" b="1" dirty="0">
                <a:latin typeface="Heebo" pitchFamily="2" charset="-79"/>
                <a:cs typeface="Heebo" pitchFamily="2" charset="-79"/>
              </a:rPr>
              <a:t>והנחיית הרשות לעניין תפקידי הדירקטוריון – השלכות והיבטים משפטיים</a:t>
            </a:r>
            <a:endParaRPr lang="en-US" b="1" dirty="0">
              <a:latin typeface="Heebo" pitchFamily="2" charset="-79"/>
              <a:cs typeface="Heebo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DDDDDD"/>
            </a:gs>
            <a:gs pos="83000">
              <a:srgbClr val="DDDDDD"/>
            </a:gs>
            <a:gs pos="100000">
              <a:srgbClr val="DDDDD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34898A-6946-9E0B-8966-AA4F31E8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AECE11-24A8-996A-5BC8-54AEBC3401A6}"/>
              </a:ext>
            </a:extLst>
          </p:cNvPr>
          <p:cNvSpPr txBox="1"/>
          <p:nvPr/>
        </p:nvSpPr>
        <p:spPr>
          <a:xfrm>
            <a:off x="990171" y="584785"/>
            <a:ext cx="1021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solidFill>
                  <a:srgbClr val="00B388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תיקון 13 לחוק הגנת הפרטיות</a:t>
            </a:r>
          </a:p>
          <a:p>
            <a:pPr algn="r" rtl="1"/>
            <a:r>
              <a:rPr lang="he-IL" b="1" dirty="0">
                <a:latin typeface="Heebo" panose="00000500000000000000" pitchFamily="2" charset="-79"/>
                <a:cs typeface="Heebo" panose="00000500000000000000" pitchFamily="2" charset="-79"/>
              </a:rPr>
              <a:t>מה כולל התיקון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C0DD8C-EDE0-CBF1-6CEE-7BD303E187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94997"/>
              </p:ext>
            </p:extLst>
          </p:nvPr>
        </p:nvGraphicFramePr>
        <p:xfrm>
          <a:off x="990169" y="2594866"/>
          <a:ext cx="10210803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958">
                  <a:extLst>
                    <a:ext uri="{9D8B030D-6E8A-4147-A177-3AD203B41FA5}">
                      <a16:colId xmlns:a16="http://schemas.microsoft.com/office/drawing/2014/main" val="2611524293"/>
                    </a:ext>
                  </a:extLst>
                </a:gridCol>
                <a:gridCol w="399001">
                  <a:extLst>
                    <a:ext uri="{9D8B030D-6E8A-4147-A177-3AD203B41FA5}">
                      <a16:colId xmlns:a16="http://schemas.microsoft.com/office/drawing/2014/main" val="1080828248"/>
                    </a:ext>
                  </a:extLst>
                </a:gridCol>
                <a:gridCol w="2197958">
                  <a:extLst>
                    <a:ext uri="{9D8B030D-6E8A-4147-A177-3AD203B41FA5}">
                      <a16:colId xmlns:a16="http://schemas.microsoft.com/office/drawing/2014/main" val="3283252294"/>
                    </a:ext>
                  </a:extLst>
                </a:gridCol>
                <a:gridCol w="470480">
                  <a:extLst>
                    <a:ext uri="{9D8B030D-6E8A-4147-A177-3AD203B41FA5}">
                      <a16:colId xmlns:a16="http://schemas.microsoft.com/office/drawing/2014/main" val="3247026923"/>
                    </a:ext>
                  </a:extLst>
                </a:gridCol>
                <a:gridCol w="2197958">
                  <a:extLst>
                    <a:ext uri="{9D8B030D-6E8A-4147-A177-3AD203B41FA5}">
                      <a16:colId xmlns:a16="http://schemas.microsoft.com/office/drawing/2014/main" val="2568621879"/>
                    </a:ext>
                  </a:extLst>
                </a:gridCol>
                <a:gridCol w="549490">
                  <a:extLst>
                    <a:ext uri="{9D8B030D-6E8A-4147-A177-3AD203B41FA5}">
                      <a16:colId xmlns:a16="http://schemas.microsoft.com/office/drawing/2014/main" val="2877179600"/>
                    </a:ext>
                  </a:extLst>
                </a:gridCol>
                <a:gridCol w="2197958">
                  <a:extLst>
                    <a:ext uri="{9D8B030D-6E8A-4147-A177-3AD203B41FA5}">
                      <a16:colId xmlns:a16="http://schemas.microsoft.com/office/drawing/2014/main" val="1439983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ממונה הגנת פרטיות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חובת מינוי ממונה הגנת פרטיות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חובת הודעה 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הוספת חובת הודעה על מאגרי מידע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חובת רישום 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צמצום חובת רישום מאגרי מידע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הגדרות החוק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עדכון הגדרות החוק 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(שינויים ותוספות)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565451"/>
                  </a:ext>
                </a:extLst>
              </a:tr>
            </a:tbl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2C02AE7B-92CD-7002-482A-C5D0A533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3587" y="1710572"/>
            <a:ext cx="720000" cy="72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2855F80-3516-8F82-9CEF-AD736054B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43087" y="1710572"/>
            <a:ext cx="720000" cy="72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03C0859-219B-985B-48C3-5F5261AAEB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8914" y="1710572"/>
            <a:ext cx="720000" cy="72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C69B5DE-8633-7644-7396-CB6E79ABC9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4670" y="1710572"/>
            <a:ext cx="720000" cy="720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8BF14A1-6D97-DB54-4B43-9C8CC72DC7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3658" y="3796685"/>
            <a:ext cx="720000" cy="72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03366D4-9D5C-2650-2626-4E0CF173C0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56264" y="3796685"/>
            <a:ext cx="720000" cy="72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CE8742F-3B70-3323-DCF6-4E1AED6EA4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52697" y="3796685"/>
            <a:ext cx="720000" cy="720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543DBA-767C-3442-A5A9-526CC5271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54938"/>
              </p:ext>
            </p:extLst>
          </p:nvPr>
        </p:nvGraphicFramePr>
        <p:xfrm>
          <a:off x="990598" y="4680978"/>
          <a:ext cx="102108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958">
                  <a:extLst>
                    <a:ext uri="{9D8B030D-6E8A-4147-A177-3AD203B41FA5}">
                      <a16:colId xmlns:a16="http://schemas.microsoft.com/office/drawing/2014/main" val="2611524293"/>
                    </a:ext>
                  </a:extLst>
                </a:gridCol>
                <a:gridCol w="399001">
                  <a:extLst>
                    <a:ext uri="{9D8B030D-6E8A-4147-A177-3AD203B41FA5}">
                      <a16:colId xmlns:a16="http://schemas.microsoft.com/office/drawing/2014/main" val="1080828248"/>
                    </a:ext>
                  </a:extLst>
                </a:gridCol>
                <a:gridCol w="2197958">
                  <a:extLst>
                    <a:ext uri="{9D8B030D-6E8A-4147-A177-3AD203B41FA5}">
                      <a16:colId xmlns:a16="http://schemas.microsoft.com/office/drawing/2014/main" val="3283252294"/>
                    </a:ext>
                  </a:extLst>
                </a:gridCol>
                <a:gridCol w="470480">
                  <a:extLst>
                    <a:ext uri="{9D8B030D-6E8A-4147-A177-3AD203B41FA5}">
                      <a16:colId xmlns:a16="http://schemas.microsoft.com/office/drawing/2014/main" val="3247026923"/>
                    </a:ext>
                  </a:extLst>
                </a:gridCol>
                <a:gridCol w="2197958">
                  <a:extLst>
                    <a:ext uri="{9D8B030D-6E8A-4147-A177-3AD203B41FA5}">
                      <a16:colId xmlns:a16="http://schemas.microsoft.com/office/drawing/2014/main" val="2568621879"/>
                    </a:ext>
                  </a:extLst>
                </a:gridCol>
                <a:gridCol w="549490">
                  <a:extLst>
                    <a:ext uri="{9D8B030D-6E8A-4147-A177-3AD203B41FA5}">
                      <a16:colId xmlns:a16="http://schemas.microsoft.com/office/drawing/2014/main" val="2877179600"/>
                    </a:ext>
                  </a:extLst>
                </a:gridCol>
                <a:gridCol w="2197958">
                  <a:extLst>
                    <a:ext uri="{9D8B030D-6E8A-4147-A177-3AD203B41FA5}">
                      <a16:colId xmlns:a16="http://schemas.microsoft.com/office/drawing/2014/main" val="1439983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b="1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עבירות פליליות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קביעת עבירות פליליות חדשות במאגרי מידע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פיצוי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הגדלת הפיצוי שישולם בגין הפרת החוק, ללא הוכחת נזק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קנסות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הוספת קנסות בסכומים משמעותיים (עד מיליוני ₪ בגין כל הפרה) בשל הפרת הוראות החוק ותקנות אבטחת מידע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פיקוח ואכיפה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הרחבת יכולות הפיקוח והאכיפה של הרשות להגנת הפרטיות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565451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C9881588-4011-8344-527A-45BECDAB60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46425" y="3723235"/>
            <a:ext cx="793450" cy="79345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D64D4D5-4D49-15CF-C4C4-A8C89C3BC950}"/>
              </a:ext>
            </a:extLst>
          </p:cNvPr>
          <p:cNvSpPr/>
          <p:nvPr/>
        </p:nvSpPr>
        <p:spPr>
          <a:xfrm>
            <a:off x="0" y="6305355"/>
            <a:ext cx="12191144" cy="272241"/>
          </a:xfrm>
          <a:custGeom>
            <a:avLst/>
            <a:gdLst/>
            <a:ahLst/>
            <a:cxnLst/>
            <a:rect l="l" t="t" r="r" b="b"/>
            <a:pathLst>
              <a:path w="20104100" h="448945">
                <a:moveTo>
                  <a:pt x="4776583" y="222288"/>
                </a:moveTo>
                <a:lnTo>
                  <a:pt x="4602205" y="222288"/>
                </a:lnTo>
                <a:lnTo>
                  <a:pt x="4602205" y="265512"/>
                </a:lnTo>
                <a:lnTo>
                  <a:pt x="4776583" y="265512"/>
                </a:lnTo>
                <a:lnTo>
                  <a:pt x="4776583" y="222288"/>
                </a:lnTo>
                <a:close/>
              </a:path>
              <a:path w="20104100" h="448945">
                <a:moveTo>
                  <a:pt x="5046229" y="86435"/>
                </a:moveTo>
                <a:lnTo>
                  <a:pt x="5004136" y="86435"/>
                </a:lnTo>
                <a:lnTo>
                  <a:pt x="5004136" y="265512"/>
                </a:lnTo>
                <a:lnTo>
                  <a:pt x="5046229" y="265512"/>
                </a:lnTo>
                <a:lnTo>
                  <a:pt x="5046229" y="86435"/>
                </a:lnTo>
                <a:close/>
              </a:path>
              <a:path w="20104100" h="448945">
                <a:moveTo>
                  <a:pt x="5130415" y="0"/>
                </a:moveTo>
                <a:lnTo>
                  <a:pt x="4919963" y="0"/>
                </a:lnTo>
                <a:lnTo>
                  <a:pt x="4919963" y="43211"/>
                </a:lnTo>
                <a:lnTo>
                  <a:pt x="5130415" y="43211"/>
                </a:lnTo>
                <a:lnTo>
                  <a:pt x="5130415" y="0"/>
                </a:lnTo>
                <a:close/>
              </a:path>
              <a:path w="20104100" h="448945">
                <a:moveTo>
                  <a:pt x="3331588" y="0"/>
                </a:moveTo>
                <a:lnTo>
                  <a:pt x="3289495" y="0"/>
                </a:lnTo>
                <a:lnTo>
                  <a:pt x="3289495" y="265524"/>
                </a:lnTo>
                <a:lnTo>
                  <a:pt x="3331588" y="265524"/>
                </a:lnTo>
                <a:lnTo>
                  <a:pt x="3331588" y="0"/>
                </a:lnTo>
                <a:close/>
              </a:path>
              <a:path w="20104100" h="448945">
                <a:moveTo>
                  <a:pt x="3572071" y="0"/>
                </a:moveTo>
                <a:lnTo>
                  <a:pt x="3492898" y="0"/>
                </a:lnTo>
                <a:lnTo>
                  <a:pt x="3492898" y="43223"/>
                </a:lnTo>
                <a:lnTo>
                  <a:pt x="3572071" y="43223"/>
                </a:lnTo>
                <a:lnTo>
                  <a:pt x="3584156" y="45734"/>
                </a:lnTo>
                <a:lnTo>
                  <a:pt x="3594034" y="52578"/>
                </a:lnTo>
                <a:lnTo>
                  <a:pt x="3600699" y="62720"/>
                </a:lnTo>
                <a:lnTo>
                  <a:pt x="3603144" y="75126"/>
                </a:lnTo>
                <a:lnTo>
                  <a:pt x="3600699" y="87532"/>
                </a:lnTo>
                <a:lnTo>
                  <a:pt x="3594034" y="97674"/>
                </a:lnTo>
                <a:lnTo>
                  <a:pt x="3584156" y="104518"/>
                </a:lnTo>
                <a:lnTo>
                  <a:pt x="3572071" y="107029"/>
                </a:lnTo>
                <a:lnTo>
                  <a:pt x="3492898" y="107029"/>
                </a:lnTo>
                <a:lnTo>
                  <a:pt x="3492898" y="150253"/>
                </a:lnTo>
                <a:lnTo>
                  <a:pt x="3588104" y="150253"/>
                </a:lnTo>
                <a:lnTo>
                  <a:pt x="3601749" y="153088"/>
                </a:lnTo>
                <a:lnTo>
                  <a:pt x="3612901" y="160813"/>
                </a:lnTo>
                <a:lnTo>
                  <a:pt x="3620425" y="172262"/>
                </a:lnTo>
                <a:lnTo>
                  <a:pt x="3623185" y="186264"/>
                </a:lnTo>
                <a:lnTo>
                  <a:pt x="3620425" y="200273"/>
                </a:lnTo>
                <a:lnTo>
                  <a:pt x="3612901" y="211726"/>
                </a:lnTo>
                <a:lnTo>
                  <a:pt x="3601749" y="219453"/>
                </a:lnTo>
                <a:lnTo>
                  <a:pt x="3588104" y="222288"/>
                </a:lnTo>
                <a:lnTo>
                  <a:pt x="3492898" y="222288"/>
                </a:lnTo>
                <a:lnTo>
                  <a:pt x="3492898" y="265512"/>
                </a:lnTo>
                <a:lnTo>
                  <a:pt x="3588104" y="265512"/>
                </a:lnTo>
                <a:lnTo>
                  <a:pt x="3618116" y="259275"/>
                </a:lnTo>
                <a:lnTo>
                  <a:pt x="3642650" y="242276"/>
                </a:lnTo>
                <a:lnTo>
                  <a:pt x="3659205" y="217083"/>
                </a:lnTo>
                <a:lnTo>
                  <a:pt x="3665278" y="186264"/>
                </a:lnTo>
                <a:lnTo>
                  <a:pt x="3662882" y="166724"/>
                </a:lnTo>
                <a:lnTo>
                  <a:pt x="3655991" y="148671"/>
                </a:lnTo>
                <a:lnTo>
                  <a:pt x="3645056" y="132882"/>
                </a:lnTo>
                <a:lnTo>
                  <a:pt x="3630523" y="120134"/>
                </a:lnTo>
                <a:lnTo>
                  <a:pt x="3636839" y="109905"/>
                </a:lnTo>
                <a:lnTo>
                  <a:pt x="3641446" y="98850"/>
                </a:lnTo>
                <a:lnTo>
                  <a:pt x="3644267" y="87186"/>
                </a:lnTo>
                <a:lnTo>
                  <a:pt x="3645225" y="75126"/>
                </a:lnTo>
                <a:lnTo>
                  <a:pt x="3639468" y="45910"/>
                </a:lnTo>
                <a:lnTo>
                  <a:pt x="3623778" y="22028"/>
                </a:lnTo>
                <a:lnTo>
                  <a:pt x="3600522" y="5912"/>
                </a:lnTo>
                <a:lnTo>
                  <a:pt x="3572071" y="0"/>
                </a:lnTo>
                <a:close/>
              </a:path>
              <a:path w="20104100" h="448945">
                <a:moveTo>
                  <a:pt x="3128172" y="0"/>
                </a:moveTo>
                <a:lnTo>
                  <a:pt x="3086079" y="0"/>
                </a:lnTo>
                <a:lnTo>
                  <a:pt x="3086079" y="111137"/>
                </a:lnTo>
                <a:lnTo>
                  <a:pt x="2951796" y="111137"/>
                </a:lnTo>
                <a:lnTo>
                  <a:pt x="2951796" y="154361"/>
                </a:lnTo>
                <a:lnTo>
                  <a:pt x="3086079" y="154361"/>
                </a:lnTo>
                <a:lnTo>
                  <a:pt x="3086079" y="265512"/>
                </a:lnTo>
                <a:lnTo>
                  <a:pt x="3128172" y="265512"/>
                </a:lnTo>
                <a:lnTo>
                  <a:pt x="3128172" y="0"/>
                </a:lnTo>
                <a:close/>
              </a:path>
              <a:path w="20104100" h="448945">
                <a:moveTo>
                  <a:pt x="4288556" y="0"/>
                </a:moveTo>
                <a:lnTo>
                  <a:pt x="4246463" y="0"/>
                </a:lnTo>
                <a:lnTo>
                  <a:pt x="4246463" y="243900"/>
                </a:lnTo>
                <a:lnTo>
                  <a:pt x="4248120" y="252302"/>
                </a:lnTo>
                <a:lnTo>
                  <a:pt x="4252637" y="259173"/>
                </a:lnTo>
                <a:lnTo>
                  <a:pt x="4259328" y="263810"/>
                </a:lnTo>
                <a:lnTo>
                  <a:pt x="4267509" y="265512"/>
                </a:lnTo>
                <a:lnTo>
                  <a:pt x="4420841" y="265512"/>
                </a:lnTo>
                <a:lnTo>
                  <a:pt x="4420841" y="222288"/>
                </a:lnTo>
                <a:lnTo>
                  <a:pt x="4288556" y="222288"/>
                </a:lnTo>
                <a:lnTo>
                  <a:pt x="4288556" y="0"/>
                </a:lnTo>
                <a:close/>
              </a:path>
              <a:path w="20104100" h="448945">
                <a:moveTo>
                  <a:pt x="3955871" y="0"/>
                </a:moveTo>
                <a:lnTo>
                  <a:pt x="3905598" y="10449"/>
                </a:lnTo>
                <a:lnTo>
                  <a:pt x="3864499" y="38928"/>
                </a:lnTo>
                <a:lnTo>
                  <a:pt x="3836765" y="81130"/>
                </a:lnTo>
                <a:lnTo>
                  <a:pt x="3826589" y="132749"/>
                </a:lnTo>
                <a:lnTo>
                  <a:pt x="3836765" y="184376"/>
                </a:lnTo>
                <a:lnTo>
                  <a:pt x="3864499" y="226582"/>
                </a:lnTo>
                <a:lnTo>
                  <a:pt x="3905598" y="255062"/>
                </a:lnTo>
                <a:lnTo>
                  <a:pt x="3955871" y="265512"/>
                </a:lnTo>
                <a:lnTo>
                  <a:pt x="3955871" y="222288"/>
                </a:lnTo>
                <a:lnTo>
                  <a:pt x="3921966" y="215242"/>
                </a:lnTo>
                <a:lnTo>
                  <a:pt x="3894248" y="196036"/>
                </a:lnTo>
                <a:lnTo>
                  <a:pt x="3875545" y="167572"/>
                </a:lnTo>
                <a:lnTo>
                  <a:pt x="3868682" y="132749"/>
                </a:lnTo>
                <a:lnTo>
                  <a:pt x="3875545" y="97934"/>
                </a:lnTo>
                <a:lnTo>
                  <a:pt x="3894248" y="69473"/>
                </a:lnTo>
                <a:lnTo>
                  <a:pt x="3921966" y="50269"/>
                </a:lnTo>
                <a:lnTo>
                  <a:pt x="3955871" y="43223"/>
                </a:lnTo>
                <a:lnTo>
                  <a:pt x="4050065" y="43223"/>
                </a:lnTo>
                <a:lnTo>
                  <a:pt x="4047242" y="38928"/>
                </a:lnTo>
                <a:lnTo>
                  <a:pt x="4006143" y="10449"/>
                </a:lnTo>
                <a:lnTo>
                  <a:pt x="3955871" y="0"/>
                </a:lnTo>
                <a:close/>
              </a:path>
              <a:path w="20104100" h="448945">
                <a:moveTo>
                  <a:pt x="4050065" y="43223"/>
                </a:moveTo>
                <a:lnTo>
                  <a:pt x="3955871" y="43223"/>
                </a:lnTo>
                <a:lnTo>
                  <a:pt x="3989775" y="50269"/>
                </a:lnTo>
                <a:lnTo>
                  <a:pt x="4017493" y="69473"/>
                </a:lnTo>
                <a:lnTo>
                  <a:pt x="4036197" y="97934"/>
                </a:lnTo>
                <a:lnTo>
                  <a:pt x="4043060" y="132749"/>
                </a:lnTo>
                <a:lnTo>
                  <a:pt x="4085153" y="132749"/>
                </a:lnTo>
                <a:lnTo>
                  <a:pt x="4074976" y="81130"/>
                </a:lnTo>
                <a:lnTo>
                  <a:pt x="4050065" y="43223"/>
                </a:lnTo>
                <a:close/>
              </a:path>
              <a:path w="20104100" h="448945">
                <a:moveTo>
                  <a:pt x="2692177" y="0"/>
                </a:moveTo>
                <a:lnTo>
                  <a:pt x="2656892" y="5502"/>
                </a:lnTo>
                <a:lnTo>
                  <a:pt x="2629014" y="20806"/>
                </a:lnTo>
                <a:lnTo>
                  <a:pt x="2610704" y="44108"/>
                </a:lnTo>
                <a:lnTo>
                  <a:pt x="2604121" y="73606"/>
                </a:lnTo>
                <a:lnTo>
                  <a:pt x="2607312" y="94517"/>
                </a:lnTo>
                <a:lnTo>
                  <a:pt x="2631241" y="127509"/>
                </a:lnTo>
                <a:lnTo>
                  <a:pt x="2671757" y="144246"/>
                </a:lnTo>
                <a:lnTo>
                  <a:pt x="2701865" y="149976"/>
                </a:lnTo>
                <a:lnTo>
                  <a:pt x="2711748" y="152063"/>
                </a:lnTo>
                <a:lnTo>
                  <a:pt x="2746218" y="175766"/>
                </a:lnTo>
                <a:lnTo>
                  <a:pt x="2748268" y="187885"/>
                </a:lnTo>
                <a:lnTo>
                  <a:pt x="2741332" y="203910"/>
                </a:lnTo>
                <a:lnTo>
                  <a:pt x="2727116" y="214553"/>
                </a:lnTo>
                <a:lnTo>
                  <a:pt x="2709453" y="220462"/>
                </a:lnTo>
                <a:lnTo>
                  <a:pt x="2692177" y="222288"/>
                </a:lnTo>
                <a:lnTo>
                  <a:pt x="2692177" y="265512"/>
                </a:lnTo>
                <a:lnTo>
                  <a:pt x="2725048" y="261164"/>
                </a:lnTo>
                <a:lnTo>
                  <a:pt x="2755425" y="247839"/>
                </a:lnTo>
                <a:lnTo>
                  <a:pt x="2778661" y="225119"/>
                </a:lnTo>
                <a:lnTo>
                  <a:pt x="2790109" y="192584"/>
                </a:lnTo>
                <a:lnTo>
                  <a:pt x="2789858" y="176457"/>
                </a:lnTo>
                <a:lnTo>
                  <a:pt x="2767027" y="132875"/>
                </a:lnTo>
                <a:lnTo>
                  <a:pt x="2724740" y="110853"/>
                </a:lnTo>
                <a:lnTo>
                  <a:pt x="2690450" y="104018"/>
                </a:lnTo>
                <a:lnTo>
                  <a:pt x="2681753" y="102249"/>
                </a:lnTo>
                <a:lnTo>
                  <a:pt x="2647982" y="82701"/>
                </a:lnTo>
                <a:lnTo>
                  <a:pt x="2646214" y="73606"/>
                </a:lnTo>
                <a:lnTo>
                  <a:pt x="2649590" y="61310"/>
                </a:lnTo>
                <a:lnTo>
                  <a:pt x="2659046" y="51705"/>
                </a:lnTo>
                <a:lnTo>
                  <a:pt x="2673577" y="45454"/>
                </a:lnTo>
                <a:lnTo>
                  <a:pt x="2692177" y="43223"/>
                </a:lnTo>
                <a:lnTo>
                  <a:pt x="2781033" y="43223"/>
                </a:lnTo>
                <a:lnTo>
                  <a:pt x="2772682" y="33284"/>
                </a:lnTo>
                <a:lnTo>
                  <a:pt x="2757339" y="19289"/>
                </a:lnTo>
                <a:lnTo>
                  <a:pt x="2738197" y="8825"/>
                </a:lnTo>
                <a:lnTo>
                  <a:pt x="2716171" y="2269"/>
                </a:lnTo>
                <a:lnTo>
                  <a:pt x="2692177" y="0"/>
                </a:lnTo>
                <a:close/>
              </a:path>
              <a:path w="20104100" h="448945">
                <a:moveTo>
                  <a:pt x="2781033" y="43223"/>
                </a:moveTo>
                <a:lnTo>
                  <a:pt x="2692177" y="43223"/>
                </a:lnTo>
                <a:lnTo>
                  <a:pt x="2707099" y="44495"/>
                </a:lnTo>
                <a:lnTo>
                  <a:pt x="2720634" y="48139"/>
                </a:lnTo>
                <a:lnTo>
                  <a:pt x="2732100" y="53899"/>
                </a:lnTo>
                <a:lnTo>
                  <a:pt x="2740817" y="61518"/>
                </a:lnTo>
                <a:lnTo>
                  <a:pt x="2754563" y="77878"/>
                </a:lnTo>
                <a:lnTo>
                  <a:pt x="2786428" y="49644"/>
                </a:lnTo>
                <a:lnTo>
                  <a:pt x="2781033" y="43223"/>
                </a:lnTo>
                <a:close/>
              </a:path>
              <a:path w="20104100" h="448945">
                <a:moveTo>
                  <a:pt x="3837583" y="383950"/>
                </a:moveTo>
                <a:lnTo>
                  <a:pt x="3826589" y="383950"/>
                </a:lnTo>
                <a:lnTo>
                  <a:pt x="3826589" y="448371"/>
                </a:lnTo>
                <a:lnTo>
                  <a:pt x="3869473" y="448371"/>
                </a:lnTo>
                <a:lnTo>
                  <a:pt x="3869473" y="438633"/>
                </a:lnTo>
                <a:lnTo>
                  <a:pt x="3837583" y="438633"/>
                </a:lnTo>
                <a:lnTo>
                  <a:pt x="3837583" y="383950"/>
                </a:lnTo>
                <a:close/>
              </a:path>
              <a:path w="20104100" h="448945">
                <a:moveTo>
                  <a:pt x="4021196" y="383950"/>
                </a:moveTo>
                <a:lnTo>
                  <a:pt x="4009511" y="383950"/>
                </a:lnTo>
                <a:lnTo>
                  <a:pt x="3985436" y="448371"/>
                </a:lnTo>
                <a:lnTo>
                  <a:pt x="3996782" y="448371"/>
                </a:lnTo>
                <a:lnTo>
                  <a:pt x="4002663" y="431320"/>
                </a:lnTo>
                <a:lnTo>
                  <a:pt x="4038973" y="431320"/>
                </a:lnTo>
                <a:lnTo>
                  <a:pt x="4035757" y="422751"/>
                </a:lnTo>
                <a:lnTo>
                  <a:pt x="4005641" y="422751"/>
                </a:lnTo>
                <a:lnTo>
                  <a:pt x="4015140" y="395045"/>
                </a:lnTo>
                <a:lnTo>
                  <a:pt x="4025360" y="395045"/>
                </a:lnTo>
                <a:lnTo>
                  <a:pt x="4021196" y="383950"/>
                </a:lnTo>
                <a:close/>
              </a:path>
              <a:path w="20104100" h="448945">
                <a:moveTo>
                  <a:pt x="4038973" y="431320"/>
                </a:moveTo>
                <a:lnTo>
                  <a:pt x="4027705" y="431320"/>
                </a:lnTo>
                <a:lnTo>
                  <a:pt x="4033586" y="448371"/>
                </a:lnTo>
                <a:lnTo>
                  <a:pt x="4045372" y="448371"/>
                </a:lnTo>
                <a:lnTo>
                  <a:pt x="4038973" y="431320"/>
                </a:lnTo>
                <a:close/>
              </a:path>
              <a:path w="20104100" h="448945">
                <a:moveTo>
                  <a:pt x="4025360" y="395045"/>
                </a:moveTo>
                <a:lnTo>
                  <a:pt x="4015404" y="395045"/>
                </a:lnTo>
                <a:lnTo>
                  <a:pt x="4024803" y="422751"/>
                </a:lnTo>
                <a:lnTo>
                  <a:pt x="4035757" y="422751"/>
                </a:lnTo>
                <a:lnTo>
                  <a:pt x="4025360" y="395045"/>
                </a:lnTo>
                <a:close/>
              </a:path>
              <a:path w="20104100" h="448945">
                <a:moveTo>
                  <a:pt x="4168547" y="383950"/>
                </a:moveTo>
                <a:lnTo>
                  <a:pt x="4157402" y="383950"/>
                </a:lnTo>
                <a:lnTo>
                  <a:pt x="4173912" y="448371"/>
                </a:lnTo>
                <a:lnTo>
                  <a:pt x="4185246" y="448371"/>
                </a:lnTo>
                <a:lnTo>
                  <a:pt x="4189193" y="433218"/>
                </a:lnTo>
                <a:lnTo>
                  <a:pt x="4179893" y="433218"/>
                </a:lnTo>
                <a:lnTo>
                  <a:pt x="4168547" y="383950"/>
                </a:lnTo>
                <a:close/>
              </a:path>
              <a:path w="20104100" h="448945">
                <a:moveTo>
                  <a:pt x="4207751" y="399116"/>
                </a:moveTo>
                <a:lnTo>
                  <a:pt x="4198251" y="399116"/>
                </a:lnTo>
                <a:lnTo>
                  <a:pt x="4210816" y="448371"/>
                </a:lnTo>
                <a:lnTo>
                  <a:pt x="4221973" y="448371"/>
                </a:lnTo>
                <a:lnTo>
                  <a:pt x="4226046" y="433218"/>
                </a:lnTo>
                <a:lnTo>
                  <a:pt x="4216256" y="433218"/>
                </a:lnTo>
                <a:lnTo>
                  <a:pt x="4207751" y="399116"/>
                </a:lnTo>
                <a:close/>
              </a:path>
              <a:path w="20104100" h="448945">
                <a:moveTo>
                  <a:pt x="4203968" y="383950"/>
                </a:moveTo>
                <a:lnTo>
                  <a:pt x="4192722" y="383950"/>
                </a:lnTo>
                <a:lnTo>
                  <a:pt x="4180069" y="433218"/>
                </a:lnTo>
                <a:lnTo>
                  <a:pt x="4189193" y="433218"/>
                </a:lnTo>
                <a:lnTo>
                  <a:pt x="4198075" y="399116"/>
                </a:lnTo>
                <a:lnTo>
                  <a:pt x="4207751" y="399116"/>
                </a:lnTo>
                <a:lnTo>
                  <a:pt x="4203968" y="383950"/>
                </a:lnTo>
                <a:close/>
              </a:path>
              <a:path w="20104100" h="448945">
                <a:moveTo>
                  <a:pt x="4239288" y="383950"/>
                </a:moveTo>
                <a:lnTo>
                  <a:pt x="4228118" y="383950"/>
                </a:lnTo>
                <a:lnTo>
                  <a:pt x="4216445" y="433218"/>
                </a:lnTo>
                <a:lnTo>
                  <a:pt x="4226046" y="433218"/>
                </a:lnTo>
                <a:lnTo>
                  <a:pt x="4239288" y="383950"/>
                </a:lnTo>
                <a:close/>
              </a:path>
              <a:path w="20104100" h="448945">
                <a:moveTo>
                  <a:pt x="4543023" y="383950"/>
                </a:moveTo>
                <a:lnTo>
                  <a:pt x="4499699" y="383950"/>
                </a:lnTo>
                <a:lnTo>
                  <a:pt x="4499699" y="448371"/>
                </a:lnTo>
                <a:lnTo>
                  <a:pt x="4510693" y="448371"/>
                </a:lnTo>
                <a:lnTo>
                  <a:pt x="4510693" y="419773"/>
                </a:lnTo>
                <a:lnTo>
                  <a:pt x="4539065" y="419773"/>
                </a:lnTo>
                <a:lnTo>
                  <a:pt x="4539065" y="410563"/>
                </a:lnTo>
                <a:lnTo>
                  <a:pt x="4510693" y="410563"/>
                </a:lnTo>
                <a:lnTo>
                  <a:pt x="4510693" y="393701"/>
                </a:lnTo>
                <a:lnTo>
                  <a:pt x="4543023" y="393701"/>
                </a:lnTo>
                <a:lnTo>
                  <a:pt x="4543023" y="383950"/>
                </a:lnTo>
                <a:close/>
              </a:path>
              <a:path w="20104100" h="448945">
                <a:moveTo>
                  <a:pt x="4677193" y="383950"/>
                </a:moveTo>
                <a:lnTo>
                  <a:pt x="4666211" y="383950"/>
                </a:lnTo>
                <a:lnTo>
                  <a:pt x="4666211" y="448371"/>
                </a:lnTo>
                <a:lnTo>
                  <a:pt x="4677193" y="448371"/>
                </a:lnTo>
                <a:lnTo>
                  <a:pt x="4677193" y="383950"/>
                </a:lnTo>
                <a:close/>
              </a:path>
              <a:path w="20104100" h="448945">
                <a:moveTo>
                  <a:pt x="4841909" y="383950"/>
                </a:moveTo>
                <a:lnTo>
                  <a:pt x="4805043" y="383950"/>
                </a:lnTo>
                <a:lnTo>
                  <a:pt x="4805043" y="448371"/>
                </a:lnTo>
                <a:lnTo>
                  <a:pt x="4816024" y="448371"/>
                </a:lnTo>
                <a:lnTo>
                  <a:pt x="4816024" y="421846"/>
                </a:lnTo>
                <a:lnTo>
                  <a:pt x="4852186" y="421846"/>
                </a:lnTo>
                <a:lnTo>
                  <a:pt x="4845364" y="417788"/>
                </a:lnTo>
                <a:lnTo>
                  <a:pt x="4845364" y="417612"/>
                </a:lnTo>
                <a:lnTo>
                  <a:pt x="4851905" y="413277"/>
                </a:lnTo>
                <a:lnTo>
                  <a:pt x="4816024" y="413277"/>
                </a:lnTo>
                <a:lnTo>
                  <a:pt x="4816024" y="393160"/>
                </a:lnTo>
                <a:lnTo>
                  <a:pt x="4854628" y="393160"/>
                </a:lnTo>
                <a:lnTo>
                  <a:pt x="4854009" y="391627"/>
                </a:lnTo>
                <a:lnTo>
                  <a:pt x="4847098" y="385483"/>
                </a:lnTo>
                <a:lnTo>
                  <a:pt x="4841909" y="383950"/>
                </a:lnTo>
                <a:close/>
              </a:path>
              <a:path w="20104100" h="448945">
                <a:moveTo>
                  <a:pt x="4852186" y="421846"/>
                </a:moveTo>
                <a:lnTo>
                  <a:pt x="4834709" y="421846"/>
                </a:lnTo>
                <a:lnTo>
                  <a:pt x="4836769" y="422186"/>
                </a:lnTo>
                <a:lnTo>
                  <a:pt x="4839999" y="423505"/>
                </a:lnTo>
                <a:lnTo>
                  <a:pt x="4844736" y="442089"/>
                </a:lnTo>
                <a:lnTo>
                  <a:pt x="4845025" y="445456"/>
                </a:lnTo>
                <a:lnTo>
                  <a:pt x="4845515" y="446989"/>
                </a:lnTo>
                <a:lnTo>
                  <a:pt x="4846331" y="448371"/>
                </a:lnTo>
                <a:lnTo>
                  <a:pt x="4858117" y="448371"/>
                </a:lnTo>
                <a:lnTo>
                  <a:pt x="4856936" y="447052"/>
                </a:lnTo>
                <a:lnTo>
                  <a:pt x="4856069" y="444840"/>
                </a:lnTo>
                <a:lnTo>
                  <a:pt x="4854951" y="438646"/>
                </a:lnTo>
                <a:lnTo>
                  <a:pt x="4854735" y="435957"/>
                </a:lnTo>
                <a:lnTo>
                  <a:pt x="4854675" y="428895"/>
                </a:lnTo>
                <a:lnTo>
                  <a:pt x="4854373" y="426784"/>
                </a:lnTo>
                <a:lnTo>
                  <a:pt x="4853142" y="423404"/>
                </a:lnTo>
                <a:lnTo>
                  <a:pt x="4852363" y="422047"/>
                </a:lnTo>
                <a:lnTo>
                  <a:pt x="4852186" y="421846"/>
                </a:lnTo>
                <a:close/>
              </a:path>
              <a:path w="20104100" h="448945">
                <a:moveTo>
                  <a:pt x="4854628" y="393160"/>
                </a:moveTo>
                <a:lnTo>
                  <a:pt x="4835262" y="393160"/>
                </a:lnTo>
                <a:lnTo>
                  <a:pt x="4836631" y="393273"/>
                </a:lnTo>
                <a:lnTo>
                  <a:pt x="4839257" y="393751"/>
                </a:lnTo>
                <a:lnTo>
                  <a:pt x="4844748" y="400951"/>
                </a:lnTo>
                <a:lnTo>
                  <a:pt x="4844748" y="406416"/>
                </a:lnTo>
                <a:lnTo>
                  <a:pt x="4843844" y="408992"/>
                </a:lnTo>
                <a:lnTo>
                  <a:pt x="4840212" y="412423"/>
                </a:lnTo>
                <a:lnTo>
                  <a:pt x="4837548" y="413277"/>
                </a:lnTo>
                <a:lnTo>
                  <a:pt x="4851905" y="413277"/>
                </a:lnTo>
                <a:lnTo>
                  <a:pt x="4852513" y="412636"/>
                </a:lnTo>
                <a:lnTo>
                  <a:pt x="4853531" y="411015"/>
                </a:lnTo>
                <a:lnTo>
                  <a:pt x="4855290" y="406982"/>
                </a:lnTo>
                <a:lnTo>
                  <a:pt x="4855730" y="404431"/>
                </a:lnTo>
                <a:lnTo>
                  <a:pt x="4855649" y="395686"/>
                </a:lnTo>
                <a:lnTo>
                  <a:pt x="4854628" y="393160"/>
                </a:lnTo>
                <a:close/>
              </a:path>
              <a:path w="20104100" h="448945">
                <a:moveTo>
                  <a:pt x="4996584" y="383950"/>
                </a:moveTo>
                <a:lnTo>
                  <a:pt x="4981117" y="383950"/>
                </a:lnTo>
                <a:lnTo>
                  <a:pt x="4981117" y="448371"/>
                </a:lnTo>
                <a:lnTo>
                  <a:pt x="4991571" y="448371"/>
                </a:lnTo>
                <a:lnTo>
                  <a:pt x="4991571" y="398651"/>
                </a:lnTo>
                <a:lnTo>
                  <a:pt x="5001631" y="398651"/>
                </a:lnTo>
                <a:lnTo>
                  <a:pt x="4996584" y="383950"/>
                </a:lnTo>
                <a:close/>
              </a:path>
              <a:path w="20104100" h="448945">
                <a:moveTo>
                  <a:pt x="5001631" y="398651"/>
                </a:moveTo>
                <a:lnTo>
                  <a:pt x="4991759" y="398651"/>
                </a:lnTo>
                <a:lnTo>
                  <a:pt x="5009149" y="448371"/>
                </a:lnTo>
                <a:lnTo>
                  <a:pt x="5018196" y="448371"/>
                </a:lnTo>
                <a:lnTo>
                  <a:pt x="5023091" y="434386"/>
                </a:lnTo>
                <a:lnTo>
                  <a:pt x="5013899" y="434386"/>
                </a:lnTo>
                <a:lnTo>
                  <a:pt x="5001631" y="398651"/>
                </a:lnTo>
                <a:close/>
              </a:path>
              <a:path w="20104100" h="448945">
                <a:moveTo>
                  <a:pt x="5046229" y="398651"/>
                </a:moveTo>
                <a:lnTo>
                  <a:pt x="5035775" y="398651"/>
                </a:lnTo>
                <a:lnTo>
                  <a:pt x="5035775" y="448371"/>
                </a:lnTo>
                <a:lnTo>
                  <a:pt x="5046229" y="448371"/>
                </a:lnTo>
                <a:lnTo>
                  <a:pt x="5046229" y="398651"/>
                </a:lnTo>
                <a:close/>
              </a:path>
              <a:path w="20104100" h="448945">
                <a:moveTo>
                  <a:pt x="5046229" y="383950"/>
                </a:moveTo>
                <a:lnTo>
                  <a:pt x="5030937" y="383950"/>
                </a:lnTo>
                <a:lnTo>
                  <a:pt x="5014075" y="434386"/>
                </a:lnTo>
                <a:lnTo>
                  <a:pt x="5023091" y="434386"/>
                </a:lnTo>
                <a:lnTo>
                  <a:pt x="5035599" y="398651"/>
                </a:lnTo>
                <a:lnTo>
                  <a:pt x="5046229" y="398651"/>
                </a:lnTo>
                <a:lnTo>
                  <a:pt x="5046229" y="383950"/>
                </a:lnTo>
                <a:close/>
              </a:path>
              <a:path w="20104100" h="448945">
                <a:moveTo>
                  <a:pt x="4776583" y="0"/>
                </a:moveTo>
                <a:lnTo>
                  <a:pt x="4602205" y="0"/>
                </a:lnTo>
                <a:lnTo>
                  <a:pt x="4602205" y="43211"/>
                </a:lnTo>
                <a:lnTo>
                  <a:pt x="4776583" y="43211"/>
                </a:lnTo>
                <a:lnTo>
                  <a:pt x="4776583" y="0"/>
                </a:lnTo>
                <a:close/>
              </a:path>
              <a:path w="20104100" h="448945">
                <a:moveTo>
                  <a:pt x="4706432" y="111137"/>
                </a:moveTo>
                <a:lnTo>
                  <a:pt x="4602205" y="111137"/>
                </a:lnTo>
                <a:lnTo>
                  <a:pt x="4602205" y="154361"/>
                </a:lnTo>
                <a:lnTo>
                  <a:pt x="4706432" y="154361"/>
                </a:lnTo>
                <a:lnTo>
                  <a:pt x="4706432" y="111137"/>
                </a:lnTo>
                <a:close/>
              </a:path>
              <a:path w="20104100" h="448945">
                <a:moveTo>
                  <a:pt x="20104099" y="139321"/>
                </a:moveTo>
                <a:lnTo>
                  <a:pt x="5573333" y="139321"/>
                </a:lnTo>
                <a:lnTo>
                  <a:pt x="5573333" y="164451"/>
                </a:lnTo>
                <a:lnTo>
                  <a:pt x="20104099" y="164451"/>
                </a:lnTo>
                <a:lnTo>
                  <a:pt x="20104099" y="139321"/>
                </a:lnTo>
                <a:close/>
              </a:path>
              <a:path w="20104100" h="448945">
                <a:moveTo>
                  <a:pt x="2161190" y="133038"/>
                </a:moveTo>
                <a:lnTo>
                  <a:pt x="0" y="133038"/>
                </a:lnTo>
                <a:lnTo>
                  <a:pt x="0" y="158169"/>
                </a:lnTo>
                <a:lnTo>
                  <a:pt x="2161190" y="158169"/>
                </a:lnTo>
                <a:lnTo>
                  <a:pt x="2161190" y="1330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algn="r" defTabSz="914400" rtl="1" eaLnBrk="1" latinLnBrk="0" hangingPunct="1"/>
            <a:endParaRPr sz="1092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7EB7B-2956-6101-3F58-51A67F1571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7117" y="1027343"/>
            <a:ext cx="11247159" cy="44748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3D7AA-C644-D60F-8048-FEAA4C30FF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399" y="885783"/>
            <a:ext cx="10184593" cy="4757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8EADA7-689A-2229-BB79-CF3E81897AB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67672" y="577092"/>
            <a:ext cx="10273334" cy="5542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C62F09-83FE-9281-7A1F-31E4BDC7776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33004" y="764704"/>
            <a:ext cx="6864438" cy="4968552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9B3BCDEB-FE5A-62C0-BDAD-9A15073FBF4A}"/>
              </a:ext>
            </a:extLst>
          </p:cNvPr>
          <p:cNvSpPr/>
          <p:nvPr/>
        </p:nvSpPr>
        <p:spPr>
          <a:xfrm>
            <a:off x="6586451" y="5484615"/>
            <a:ext cx="2086494" cy="369330"/>
          </a:xfrm>
          <a:custGeom>
            <a:avLst/>
            <a:gdLst>
              <a:gd name="connsiteX0" fmla="*/ 0 w 2086494"/>
              <a:gd name="connsiteY0" fmla="*/ 0 h 332510"/>
              <a:gd name="connsiteX1" fmla="*/ 2078182 w 2086494"/>
              <a:gd name="connsiteY1" fmla="*/ 8313 h 332510"/>
              <a:gd name="connsiteX2" fmla="*/ 2086494 w 2086494"/>
              <a:gd name="connsiteY2" fmla="*/ 332510 h 332510"/>
              <a:gd name="connsiteX3" fmla="*/ 49876 w 2086494"/>
              <a:gd name="connsiteY3" fmla="*/ 324197 h 332510"/>
              <a:gd name="connsiteX4" fmla="*/ 24938 w 2086494"/>
              <a:gd name="connsiteY4" fmla="*/ 324197 h 332510"/>
              <a:gd name="connsiteX5" fmla="*/ 0 w 2086494"/>
              <a:gd name="connsiteY5" fmla="*/ 0 h 3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6494" h="332510">
                <a:moveTo>
                  <a:pt x="0" y="0"/>
                </a:moveTo>
                <a:lnTo>
                  <a:pt x="2078182" y="8313"/>
                </a:lnTo>
                <a:lnTo>
                  <a:pt x="2086494" y="332510"/>
                </a:lnTo>
                <a:lnTo>
                  <a:pt x="49876" y="324197"/>
                </a:lnTo>
                <a:lnTo>
                  <a:pt x="24938" y="324197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r"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7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DDDDDD"/>
            </a:gs>
            <a:gs pos="83000">
              <a:srgbClr val="DDDDDD"/>
            </a:gs>
            <a:gs pos="100000">
              <a:srgbClr val="DDDDD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5E1A38-213A-BD52-51F6-6B56C3418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96BC65-E86D-C5CA-04D6-D01974B1151D}"/>
              </a:ext>
            </a:extLst>
          </p:cNvPr>
          <p:cNvSpPr txBox="1"/>
          <p:nvPr/>
        </p:nvSpPr>
        <p:spPr>
          <a:xfrm>
            <a:off x="990171" y="584785"/>
            <a:ext cx="10210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solidFill>
                  <a:srgbClr val="00B388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חוק הגנת הפרטיות – שאלת האחריות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64BB1A2-B715-E4F3-11BC-82B3B7B5F3F0}"/>
              </a:ext>
            </a:extLst>
          </p:cNvPr>
          <p:cNvSpPr/>
          <p:nvPr/>
        </p:nvSpPr>
        <p:spPr>
          <a:xfrm>
            <a:off x="0" y="6305355"/>
            <a:ext cx="12191144" cy="272241"/>
          </a:xfrm>
          <a:custGeom>
            <a:avLst/>
            <a:gdLst/>
            <a:ahLst/>
            <a:cxnLst/>
            <a:rect l="l" t="t" r="r" b="b"/>
            <a:pathLst>
              <a:path w="20104100" h="448945">
                <a:moveTo>
                  <a:pt x="4776583" y="222288"/>
                </a:moveTo>
                <a:lnTo>
                  <a:pt x="4602205" y="222288"/>
                </a:lnTo>
                <a:lnTo>
                  <a:pt x="4602205" y="265512"/>
                </a:lnTo>
                <a:lnTo>
                  <a:pt x="4776583" y="265512"/>
                </a:lnTo>
                <a:lnTo>
                  <a:pt x="4776583" y="222288"/>
                </a:lnTo>
                <a:close/>
              </a:path>
              <a:path w="20104100" h="448945">
                <a:moveTo>
                  <a:pt x="5046229" y="86435"/>
                </a:moveTo>
                <a:lnTo>
                  <a:pt x="5004136" y="86435"/>
                </a:lnTo>
                <a:lnTo>
                  <a:pt x="5004136" y="265512"/>
                </a:lnTo>
                <a:lnTo>
                  <a:pt x="5046229" y="265512"/>
                </a:lnTo>
                <a:lnTo>
                  <a:pt x="5046229" y="86435"/>
                </a:lnTo>
                <a:close/>
              </a:path>
              <a:path w="20104100" h="448945">
                <a:moveTo>
                  <a:pt x="5130415" y="0"/>
                </a:moveTo>
                <a:lnTo>
                  <a:pt x="4919963" y="0"/>
                </a:lnTo>
                <a:lnTo>
                  <a:pt x="4919963" y="43211"/>
                </a:lnTo>
                <a:lnTo>
                  <a:pt x="5130415" y="43211"/>
                </a:lnTo>
                <a:lnTo>
                  <a:pt x="5130415" y="0"/>
                </a:lnTo>
                <a:close/>
              </a:path>
              <a:path w="20104100" h="448945">
                <a:moveTo>
                  <a:pt x="3331588" y="0"/>
                </a:moveTo>
                <a:lnTo>
                  <a:pt x="3289495" y="0"/>
                </a:lnTo>
                <a:lnTo>
                  <a:pt x="3289495" y="265524"/>
                </a:lnTo>
                <a:lnTo>
                  <a:pt x="3331588" y="265524"/>
                </a:lnTo>
                <a:lnTo>
                  <a:pt x="3331588" y="0"/>
                </a:lnTo>
                <a:close/>
              </a:path>
              <a:path w="20104100" h="448945">
                <a:moveTo>
                  <a:pt x="3572071" y="0"/>
                </a:moveTo>
                <a:lnTo>
                  <a:pt x="3492898" y="0"/>
                </a:lnTo>
                <a:lnTo>
                  <a:pt x="3492898" y="43223"/>
                </a:lnTo>
                <a:lnTo>
                  <a:pt x="3572071" y="43223"/>
                </a:lnTo>
                <a:lnTo>
                  <a:pt x="3584156" y="45734"/>
                </a:lnTo>
                <a:lnTo>
                  <a:pt x="3594034" y="52578"/>
                </a:lnTo>
                <a:lnTo>
                  <a:pt x="3600699" y="62720"/>
                </a:lnTo>
                <a:lnTo>
                  <a:pt x="3603144" y="75126"/>
                </a:lnTo>
                <a:lnTo>
                  <a:pt x="3600699" y="87532"/>
                </a:lnTo>
                <a:lnTo>
                  <a:pt x="3594034" y="97674"/>
                </a:lnTo>
                <a:lnTo>
                  <a:pt x="3584156" y="104518"/>
                </a:lnTo>
                <a:lnTo>
                  <a:pt x="3572071" y="107029"/>
                </a:lnTo>
                <a:lnTo>
                  <a:pt x="3492898" y="107029"/>
                </a:lnTo>
                <a:lnTo>
                  <a:pt x="3492898" y="150253"/>
                </a:lnTo>
                <a:lnTo>
                  <a:pt x="3588104" y="150253"/>
                </a:lnTo>
                <a:lnTo>
                  <a:pt x="3601749" y="153088"/>
                </a:lnTo>
                <a:lnTo>
                  <a:pt x="3612901" y="160813"/>
                </a:lnTo>
                <a:lnTo>
                  <a:pt x="3620425" y="172262"/>
                </a:lnTo>
                <a:lnTo>
                  <a:pt x="3623185" y="186264"/>
                </a:lnTo>
                <a:lnTo>
                  <a:pt x="3620425" y="200273"/>
                </a:lnTo>
                <a:lnTo>
                  <a:pt x="3612901" y="211726"/>
                </a:lnTo>
                <a:lnTo>
                  <a:pt x="3601749" y="219453"/>
                </a:lnTo>
                <a:lnTo>
                  <a:pt x="3588104" y="222288"/>
                </a:lnTo>
                <a:lnTo>
                  <a:pt x="3492898" y="222288"/>
                </a:lnTo>
                <a:lnTo>
                  <a:pt x="3492898" y="265512"/>
                </a:lnTo>
                <a:lnTo>
                  <a:pt x="3588104" y="265512"/>
                </a:lnTo>
                <a:lnTo>
                  <a:pt x="3618116" y="259275"/>
                </a:lnTo>
                <a:lnTo>
                  <a:pt x="3642650" y="242276"/>
                </a:lnTo>
                <a:lnTo>
                  <a:pt x="3659205" y="217083"/>
                </a:lnTo>
                <a:lnTo>
                  <a:pt x="3665278" y="186264"/>
                </a:lnTo>
                <a:lnTo>
                  <a:pt x="3662882" y="166724"/>
                </a:lnTo>
                <a:lnTo>
                  <a:pt x="3655991" y="148671"/>
                </a:lnTo>
                <a:lnTo>
                  <a:pt x="3645056" y="132882"/>
                </a:lnTo>
                <a:lnTo>
                  <a:pt x="3630523" y="120134"/>
                </a:lnTo>
                <a:lnTo>
                  <a:pt x="3636839" y="109905"/>
                </a:lnTo>
                <a:lnTo>
                  <a:pt x="3641446" y="98850"/>
                </a:lnTo>
                <a:lnTo>
                  <a:pt x="3644267" y="87186"/>
                </a:lnTo>
                <a:lnTo>
                  <a:pt x="3645225" y="75126"/>
                </a:lnTo>
                <a:lnTo>
                  <a:pt x="3639468" y="45910"/>
                </a:lnTo>
                <a:lnTo>
                  <a:pt x="3623778" y="22028"/>
                </a:lnTo>
                <a:lnTo>
                  <a:pt x="3600522" y="5912"/>
                </a:lnTo>
                <a:lnTo>
                  <a:pt x="3572071" y="0"/>
                </a:lnTo>
                <a:close/>
              </a:path>
              <a:path w="20104100" h="448945">
                <a:moveTo>
                  <a:pt x="3128172" y="0"/>
                </a:moveTo>
                <a:lnTo>
                  <a:pt x="3086079" y="0"/>
                </a:lnTo>
                <a:lnTo>
                  <a:pt x="3086079" y="111137"/>
                </a:lnTo>
                <a:lnTo>
                  <a:pt x="2951796" y="111137"/>
                </a:lnTo>
                <a:lnTo>
                  <a:pt x="2951796" y="154361"/>
                </a:lnTo>
                <a:lnTo>
                  <a:pt x="3086079" y="154361"/>
                </a:lnTo>
                <a:lnTo>
                  <a:pt x="3086079" y="265512"/>
                </a:lnTo>
                <a:lnTo>
                  <a:pt x="3128172" y="265512"/>
                </a:lnTo>
                <a:lnTo>
                  <a:pt x="3128172" y="0"/>
                </a:lnTo>
                <a:close/>
              </a:path>
              <a:path w="20104100" h="448945">
                <a:moveTo>
                  <a:pt x="4288556" y="0"/>
                </a:moveTo>
                <a:lnTo>
                  <a:pt x="4246463" y="0"/>
                </a:lnTo>
                <a:lnTo>
                  <a:pt x="4246463" y="243900"/>
                </a:lnTo>
                <a:lnTo>
                  <a:pt x="4248120" y="252302"/>
                </a:lnTo>
                <a:lnTo>
                  <a:pt x="4252637" y="259173"/>
                </a:lnTo>
                <a:lnTo>
                  <a:pt x="4259328" y="263810"/>
                </a:lnTo>
                <a:lnTo>
                  <a:pt x="4267509" y="265512"/>
                </a:lnTo>
                <a:lnTo>
                  <a:pt x="4420841" y="265512"/>
                </a:lnTo>
                <a:lnTo>
                  <a:pt x="4420841" y="222288"/>
                </a:lnTo>
                <a:lnTo>
                  <a:pt x="4288556" y="222288"/>
                </a:lnTo>
                <a:lnTo>
                  <a:pt x="4288556" y="0"/>
                </a:lnTo>
                <a:close/>
              </a:path>
              <a:path w="20104100" h="448945">
                <a:moveTo>
                  <a:pt x="3955871" y="0"/>
                </a:moveTo>
                <a:lnTo>
                  <a:pt x="3905598" y="10449"/>
                </a:lnTo>
                <a:lnTo>
                  <a:pt x="3864499" y="38928"/>
                </a:lnTo>
                <a:lnTo>
                  <a:pt x="3836765" y="81130"/>
                </a:lnTo>
                <a:lnTo>
                  <a:pt x="3826589" y="132749"/>
                </a:lnTo>
                <a:lnTo>
                  <a:pt x="3836765" y="184376"/>
                </a:lnTo>
                <a:lnTo>
                  <a:pt x="3864499" y="226582"/>
                </a:lnTo>
                <a:lnTo>
                  <a:pt x="3905598" y="255062"/>
                </a:lnTo>
                <a:lnTo>
                  <a:pt x="3955871" y="265512"/>
                </a:lnTo>
                <a:lnTo>
                  <a:pt x="3955871" y="222288"/>
                </a:lnTo>
                <a:lnTo>
                  <a:pt x="3921966" y="215242"/>
                </a:lnTo>
                <a:lnTo>
                  <a:pt x="3894248" y="196036"/>
                </a:lnTo>
                <a:lnTo>
                  <a:pt x="3875545" y="167572"/>
                </a:lnTo>
                <a:lnTo>
                  <a:pt x="3868682" y="132749"/>
                </a:lnTo>
                <a:lnTo>
                  <a:pt x="3875545" y="97934"/>
                </a:lnTo>
                <a:lnTo>
                  <a:pt x="3894248" y="69473"/>
                </a:lnTo>
                <a:lnTo>
                  <a:pt x="3921966" y="50269"/>
                </a:lnTo>
                <a:lnTo>
                  <a:pt x="3955871" y="43223"/>
                </a:lnTo>
                <a:lnTo>
                  <a:pt x="4050065" y="43223"/>
                </a:lnTo>
                <a:lnTo>
                  <a:pt x="4047242" y="38928"/>
                </a:lnTo>
                <a:lnTo>
                  <a:pt x="4006143" y="10449"/>
                </a:lnTo>
                <a:lnTo>
                  <a:pt x="3955871" y="0"/>
                </a:lnTo>
                <a:close/>
              </a:path>
              <a:path w="20104100" h="448945">
                <a:moveTo>
                  <a:pt x="4050065" y="43223"/>
                </a:moveTo>
                <a:lnTo>
                  <a:pt x="3955871" y="43223"/>
                </a:lnTo>
                <a:lnTo>
                  <a:pt x="3989775" y="50269"/>
                </a:lnTo>
                <a:lnTo>
                  <a:pt x="4017493" y="69473"/>
                </a:lnTo>
                <a:lnTo>
                  <a:pt x="4036197" y="97934"/>
                </a:lnTo>
                <a:lnTo>
                  <a:pt x="4043060" y="132749"/>
                </a:lnTo>
                <a:lnTo>
                  <a:pt x="4085153" y="132749"/>
                </a:lnTo>
                <a:lnTo>
                  <a:pt x="4074976" y="81130"/>
                </a:lnTo>
                <a:lnTo>
                  <a:pt x="4050065" y="43223"/>
                </a:lnTo>
                <a:close/>
              </a:path>
              <a:path w="20104100" h="448945">
                <a:moveTo>
                  <a:pt x="2692177" y="0"/>
                </a:moveTo>
                <a:lnTo>
                  <a:pt x="2656892" y="5502"/>
                </a:lnTo>
                <a:lnTo>
                  <a:pt x="2629014" y="20806"/>
                </a:lnTo>
                <a:lnTo>
                  <a:pt x="2610704" y="44108"/>
                </a:lnTo>
                <a:lnTo>
                  <a:pt x="2604121" y="73606"/>
                </a:lnTo>
                <a:lnTo>
                  <a:pt x="2607312" y="94517"/>
                </a:lnTo>
                <a:lnTo>
                  <a:pt x="2631241" y="127509"/>
                </a:lnTo>
                <a:lnTo>
                  <a:pt x="2671757" y="144246"/>
                </a:lnTo>
                <a:lnTo>
                  <a:pt x="2701865" y="149976"/>
                </a:lnTo>
                <a:lnTo>
                  <a:pt x="2711748" y="152063"/>
                </a:lnTo>
                <a:lnTo>
                  <a:pt x="2746218" y="175766"/>
                </a:lnTo>
                <a:lnTo>
                  <a:pt x="2748268" y="187885"/>
                </a:lnTo>
                <a:lnTo>
                  <a:pt x="2741332" y="203910"/>
                </a:lnTo>
                <a:lnTo>
                  <a:pt x="2727116" y="214553"/>
                </a:lnTo>
                <a:lnTo>
                  <a:pt x="2709453" y="220462"/>
                </a:lnTo>
                <a:lnTo>
                  <a:pt x="2692177" y="222288"/>
                </a:lnTo>
                <a:lnTo>
                  <a:pt x="2692177" y="265512"/>
                </a:lnTo>
                <a:lnTo>
                  <a:pt x="2725048" y="261164"/>
                </a:lnTo>
                <a:lnTo>
                  <a:pt x="2755425" y="247839"/>
                </a:lnTo>
                <a:lnTo>
                  <a:pt x="2778661" y="225119"/>
                </a:lnTo>
                <a:lnTo>
                  <a:pt x="2790109" y="192584"/>
                </a:lnTo>
                <a:lnTo>
                  <a:pt x="2789858" y="176457"/>
                </a:lnTo>
                <a:lnTo>
                  <a:pt x="2767027" y="132875"/>
                </a:lnTo>
                <a:lnTo>
                  <a:pt x="2724740" y="110853"/>
                </a:lnTo>
                <a:lnTo>
                  <a:pt x="2690450" y="104018"/>
                </a:lnTo>
                <a:lnTo>
                  <a:pt x="2681753" y="102249"/>
                </a:lnTo>
                <a:lnTo>
                  <a:pt x="2647982" y="82701"/>
                </a:lnTo>
                <a:lnTo>
                  <a:pt x="2646214" y="73606"/>
                </a:lnTo>
                <a:lnTo>
                  <a:pt x="2649590" y="61310"/>
                </a:lnTo>
                <a:lnTo>
                  <a:pt x="2659046" y="51705"/>
                </a:lnTo>
                <a:lnTo>
                  <a:pt x="2673577" y="45454"/>
                </a:lnTo>
                <a:lnTo>
                  <a:pt x="2692177" y="43223"/>
                </a:lnTo>
                <a:lnTo>
                  <a:pt x="2781033" y="43223"/>
                </a:lnTo>
                <a:lnTo>
                  <a:pt x="2772682" y="33284"/>
                </a:lnTo>
                <a:lnTo>
                  <a:pt x="2757339" y="19289"/>
                </a:lnTo>
                <a:lnTo>
                  <a:pt x="2738197" y="8825"/>
                </a:lnTo>
                <a:lnTo>
                  <a:pt x="2716171" y="2269"/>
                </a:lnTo>
                <a:lnTo>
                  <a:pt x="2692177" y="0"/>
                </a:lnTo>
                <a:close/>
              </a:path>
              <a:path w="20104100" h="448945">
                <a:moveTo>
                  <a:pt x="2781033" y="43223"/>
                </a:moveTo>
                <a:lnTo>
                  <a:pt x="2692177" y="43223"/>
                </a:lnTo>
                <a:lnTo>
                  <a:pt x="2707099" y="44495"/>
                </a:lnTo>
                <a:lnTo>
                  <a:pt x="2720634" y="48139"/>
                </a:lnTo>
                <a:lnTo>
                  <a:pt x="2732100" y="53899"/>
                </a:lnTo>
                <a:lnTo>
                  <a:pt x="2740817" y="61518"/>
                </a:lnTo>
                <a:lnTo>
                  <a:pt x="2754563" y="77878"/>
                </a:lnTo>
                <a:lnTo>
                  <a:pt x="2786428" y="49644"/>
                </a:lnTo>
                <a:lnTo>
                  <a:pt x="2781033" y="43223"/>
                </a:lnTo>
                <a:close/>
              </a:path>
              <a:path w="20104100" h="448945">
                <a:moveTo>
                  <a:pt x="3837583" y="383950"/>
                </a:moveTo>
                <a:lnTo>
                  <a:pt x="3826589" y="383950"/>
                </a:lnTo>
                <a:lnTo>
                  <a:pt x="3826589" y="448371"/>
                </a:lnTo>
                <a:lnTo>
                  <a:pt x="3869473" y="448371"/>
                </a:lnTo>
                <a:lnTo>
                  <a:pt x="3869473" y="438633"/>
                </a:lnTo>
                <a:lnTo>
                  <a:pt x="3837583" y="438633"/>
                </a:lnTo>
                <a:lnTo>
                  <a:pt x="3837583" y="383950"/>
                </a:lnTo>
                <a:close/>
              </a:path>
              <a:path w="20104100" h="448945">
                <a:moveTo>
                  <a:pt x="4021196" y="383950"/>
                </a:moveTo>
                <a:lnTo>
                  <a:pt x="4009511" y="383950"/>
                </a:lnTo>
                <a:lnTo>
                  <a:pt x="3985436" y="448371"/>
                </a:lnTo>
                <a:lnTo>
                  <a:pt x="3996782" y="448371"/>
                </a:lnTo>
                <a:lnTo>
                  <a:pt x="4002663" y="431320"/>
                </a:lnTo>
                <a:lnTo>
                  <a:pt x="4038973" y="431320"/>
                </a:lnTo>
                <a:lnTo>
                  <a:pt x="4035757" y="422751"/>
                </a:lnTo>
                <a:lnTo>
                  <a:pt x="4005641" y="422751"/>
                </a:lnTo>
                <a:lnTo>
                  <a:pt x="4015140" y="395045"/>
                </a:lnTo>
                <a:lnTo>
                  <a:pt x="4025360" y="395045"/>
                </a:lnTo>
                <a:lnTo>
                  <a:pt x="4021196" y="383950"/>
                </a:lnTo>
                <a:close/>
              </a:path>
              <a:path w="20104100" h="448945">
                <a:moveTo>
                  <a:pt x="4038973" y="431320"/>
                </a:moveTo>
                <a:lnTo>
                  <a:pt x="4027705" y="431320"/>
                </a:lnTo>
                <a:lnTo>
                  <a:pt x="4033586" y="448371"/>
                </a:lnTo>
                <a:lnTo>
                  <a:pt x="4045372" y="448371"/>
                </a:lnTo>
                <a:lnTo>
                  <a:pt x="4038973" y="431320"/>
                </a:lnTo>
                <a:close/>
              </a:path>
              <a:path w="20104100" h="448945">
                <a:moveTo>
                  <a:pt x="4025360" y="395045"/>
                </a:moveTo>
                <a:lnTo>
                  <a:pt x="4015404" y="395045"/>
                </a:lnTo>
                <a:lnTo>
                  <a:pt x="4024803" y="422751"/>
                </a:lnTo>
                <a:lnTo>
                  <a:pt x="4035757" y="422751"/>
                </a:lnTo>
                <a:lnTo>
                  <a:pt x="4025360" y="395045"/>
                </a:lnTo>
                <a:close/>
              </a:path>
              <a:path w="20104100" h="448945">
                <a:moveTo>
                  <a:pt x="4168547" y="383950"/>
                </a:moveTo>
                <a:lnTo>
                  <a:pt x="4157402" y="383950"/>
                </a:lnTo>
                <a:lnTo>
                  <a:pt x="4173912" y="448371"/>
                </a:lnTo>
                <a:lnTo>
                  <a:pt x="4185246" y="448371"/>
                </a:lnTo>
                <a:lnTo>
                  <a:pt x="4189193" y="433218"/>
                </a:lnTo>
                <a:lnTo>
                  <a:pt x="4179893" y="433218"/>
                </a:lnTo>
                <a:lnTo>
                  <a:pt x="4168547" y="383950"/>
                </a:lnTo>
                <a:close/>
              </a:path>
              <a:path w="20104100" h="448945">
                <a:moveTo>
                  <a:pt x="4207751" y="399116"/>
                </a:moveTo>
                <a:lnTo>
                  <a:pt x="4198251" y="399116"/>
                </a:lnTo>
                <a:lnTo>
                  <a:pt x="4210816" y="448371"/>
                </a:lnTo>
                <a:lnTo>
                  <a:pt x="4221973" y="448371"/>
                </a:lnTo>
                <a:lnTo>
                  <a:pt x="4226046" y="433218"/>
                </a:lnTo>
                <a:lnTo>
                  <a:pt x="4216256" y="433218"/>
                </a:lnTo>
                <a:lnTo>
                  <a:pt x="4207751" y="399116"/>
                </a:lnTo>
                <a:close/>
              </a:path>
              <a:path w="20104100" h="448945">
                <a:moveTo>
                  <a:pt x="4203968" y="383950"/>
                </a:moveTo>
                <a:lnTo>
                  <a:pt x="4192722" y="383950"/>
                </a:lnTo>
                <a:lnTo>
                  <a:pt x="4180069" y="433218"/>
                </a:lnTo>
                <a:lnTo>
                  <a:pt x="4189193" y="433218"/>
                </a:lnTo>
                <a:lnTo>
                  <a:pt x="4198075" y="399116"/>
                </a:lnTo>
                <a:lnTo>
                  <a:pt x="4207751" y="399116"/>
                </a:lnTo>
                <a:lnTo>
                  <a:pt x="4203968" y="383950"/>
                </a:lnTo>
                <a:close/>
              </a:path>
              <a:path w="20104100" h="448945">
                <a:moveTo>
                  <a:pt x="4239288" y="383950"/>
                </a:moveTo>
                <a:lnTo>
                  <a:pt x="4228118" y="383950"/>
                </a:lnTo>
                <a:lnTo>
                  <a:pt x="4216445" y="433218"/>
                </a:lnTo>
                <a:lnTo>
                  <a:pt x="4226046" y="433218"/>
                </a:lnTo>
                <a:lnTo>
                  <a:pt x="4239288" y="383950"/>
                </a:lnTo>
                <a:close/>
              </a:path>
              <a:path w="20104100" h="448945">
                <a:moveTo>
                  <a:pt x="4543023" y="383950"/>
                </a:moveTo>
                <a:lnTo>
                  <a:pt x="4499699" y="383950"/>
                </a:lnTo>
                <a:lnTo>
                  <a:pt x="4499699" y="448371"/>
                </a:lnTo>
                <a:lnTo>
                  <a:pt x="4510693" y="448371"/>
                </a:lnTo>
                <a:lnTo>
                  <a:pt x="4510693" y="419773"/>
                </a:lnTo>
                <a:lnTo>
                  <a:pt x="4539065" y="419773"/>
                </a:lnTo>
                <a:lnTo>
                  <a:pt x="4539065" y="410563"/>
                </a:lnTo>
                <a:lnTo>
                  <a:pt x="4510693" y="410563"/>
                </a:lnTo>
                <a:lnTo>
                  <a:pt x="4510693" y="393701"/>
                </a:lnTo>
                <a:lnTo>
                  <a:pt x="4543023" y="393701"/>
                </a:lnTo>
                <a:lnTo>
                  <a:pt x="4543023" y="383950"/>
                </a:lnTo>
                <a:close/>
              </a:path>
              <a:path w="20104100" h="448945">
                <a:moveTo>
                  <a:pt x="4677193" y="383950"/>
                </a:moveTo>
                <a:lnTo>
                  <a:pt x="4666211" y="383950"/>
                </a:lnTo>
                <a:lnTo>
                  <a:pt x="4666211" y="448371"/>
                </a:lnTo>
                <a:lnTo>
                  <a:pt x="4677193" y="448371"/>
                </a:lnTo>
                <a:lnTo>
                  <a:pt x="4677193" y="383950"/>
                </a:lnTo>
                <a:close/>
              </a:path>
              <a:path w="20104100" h="448945">
                <a:moveTo>
                  <a:pt x="4841909" y="383950"/>
                </a:moveTo>
                <a:lnTo>
                  <a:pt x="4805043" y="383950"/>
                </a:lnTo>
                <a:lnTo>
                  <a:pt x="4805043" y="448371"/>
                </a:lnTo>
                <a:lnTo>
                  <a:pt x="4816024" y="448371"/>
                </a:lnTo>
                <a:lnTo>
                  <a:pt x="4816024" y="421846"/>
                </a:lnTo>
                <a:lnTo>
                  <a:pt x="4852186" y="421846"/>
                </a:lnTo>
                <a:lnTo>
                  <a:pt x="4845364" y="417788"/>
                </a:lnTo>
                <a:lnTo>
                  <a:pt x="4845364" y="417612"/>
                </a:lnTo>
                <a:lnTo>
                  <a:pt x="4851905" y="413277"/>
                </a:lnTo>
                <a:lnTo>
                  <a:pt x="4816024" y="413277"/>
                </a:lnTo>
                <a:lnTo>
                  <a:pt x="4816024" y="393160"/>
                </a:lnTo>
                <a:lnTo>
                  <a:pt x="4854628" y="393160"/>
                </a:lnTo>
                <a:lnTo>
                  <a:pt x="4854009" y="391627"/>
                </a:lnTo>
                <a:lnTo>
                  <a:pt x="4847098" y="385483"/>
                </a:lnTo>
                <a:lnTo>
                  <a:pt x="4841909" y="383950"/>
                </a:lnTo>
                <a:close/>
              </a:path>
              <a:path w="20104100" h="448945">
                <a:moveTo>
                  <a:pt x="4852186" y="421846"/>
                </a:moveTo>
                <a:lnTo>
                  <a:pt x="4834709" y="421846"/>
                </a:lnTo>
                <a:lnTo>
                  <a:pt x="4836769" y="422186"/>
                </a:lnTo>
                <a:lnTo>
                  <a:pt x="4839999" y="423505"/>
                </a:lnTo>
                <a:lnTo>
                  <a:pt x="4844736" y="442089"/>
                </a:lnTo>
                <a:lnTo>
                  <a:pt x="4845025" y="445456"/>
                </a:lnTo>
                <a:lnTo>
                  <a:pt x="4845515" y="446989"/>
                </a:lnTo>
                <a:lnTo>
                  <a:pt x="4846331" y="448371"/>
                </a:lnTo>
                <a:lnTo>
                  <a:pt x="4858117" y="448371"/>
                </a:lnTo>
                <a:lnTo>
                  <a:pt x="4856936" y="447052"/>
                </a:lnTo>
                <a:lnTo>
                  <a:pt x="4856069" y="444840"/>
                </a:lnTo>
                <a:lnTo>
                  <a:pt x="4854951" y="438646"/>
                </a:lnTo>
                <a:lnTo>
                  <a:pt x="4854735" y="435957"/>
                </a:lnTo>
                <a:lnTo>
                  <a:pt x="4854675" y="428895"/>
                </a:lnTo>
                <a:lnTo>
                  <a:pt x="4854373" y="426784"/>
                </a:lnTo>
                <a:lnTo>
                  <a:pt x="4853142" y="423404"/>
                </a:lnTo>
                <a:lnTo>
                  <a:pt x="4852363" y="422047"/>
                </a:lnTo>
                <a:lnTo>
                  <a:pt x="4852186" y="421846"/>
                </a:lnTo>
                <a:close/>
              </a:path>
              <a:path w="20104100" h="448945">
                <a:moveTo>
                  <a:pt x="4854628" y="393160"/>
                </a:moveTo>
                <a:lnTo>
                  <a:pt x="4835262" y="393160"/>
                </a:lnTo>
                <a:lnTo>
                  <a:pt x="4836631" y="393273"/>
                </a:lnTo>
                <a:lnTo>
                  <a:pt x="4839257" y="393751"/>
                </a:lnTo>
                <a:lnTo>
                  <a:pt x="4844748" y="400951"/>
                </a:lnTo>
                <a:lnTo>
                  <a:pt x="4844748" y="406416"/>
                </a:lnTo>
                <a:lnTo>
                  <a:pt x="4843844" y="408992"/>
                </a:lnTo>
                <a:lnTo>
                  <a:pt x="4840212" y="412423"/>
                </a:lnTo>
                <a:lnTo>
                  <a:pt x="4837548" y="413277"/>
                </a:lnTo>
                <a:lnTo>
                  <a:pt x="4851905" y="413277"/>
                </a:lnTo>
                <a:lnTo>
                  <a:pt x="4852513" y="412636"/>
                </a:lnTo>
                <a:lnTo>
                  <a:pt x="4853531" y="411015"/>
                </a:lnTo>
                <a:lnTo>
                  <a:pt x="4855290" y="406982"/>
                </a:lnTo>
                <a:lnTo>
                  <a:pt x="4855730" y="404431"/>
                </a:lnTo>
                <a:lnTo>
                  <a:pt x="4855649" y="395686"/>
                </a:lnTo>
                <a:lnTo>
                  <a:pt x="4854628" y="393160"/>
                </a:lnTo>
                <a:close/>
              </a:path>
              <a:path w="20104100" h="448945">
                <a:moveTo>
                  <a:pt x="4996584" y="383950"/>
                </a:moveTo>
                <a:lnTo>
                  <a:pt x="4981117" y="383950"/>
                </a:lnTo>
                <a:lnTo>
                  <a:pt x="4981117" y="448371"/>
                </a:lnTo>
                <a:lnTo>
                  <a:pt x="4991571" y="448371"/>
                </a:lnTo>
                <a:lnTo>
                  <a:pt x="4991571" y="398651"/>
                </a:lnTo>
                <a:lnTo>
                  <a:pt x="5001631" y="398651"/>
                </a:lnTo>
                <a:lnTo>
                  <a:pt x="4996584" y="383950"/>
                </a:lnTo>
                <a:close/>
              </a:path>
              <a:path w="20104100" h="448945">
                <a:moveTo>
                  <a:pt x="5001631" y="398651"/>
                </a:moveTo>
                <a:lnTo>
                  <a:pt x="4991759" y="398651"/>
                </a:lnTo>
                <a:lnTo>
                  <a:pt x="5009149" y="448371"/>
                </a:lnTo>
                <a:lnTo>
                  <a:pt x="5018196" y="448371"/>
                </a:lnTo>
                <a:lnTo>
                  <a:pt x="5023091" y="434386"/>
                </a:lnTo>
                <a:lnTo>
                  <a:pt x="5013899" y="434386"/>
                </a:lnTo>
                <a:lnTo>
                  <a:pt x="5001631" y="398651"/>
                </a:lnTo>
                <a:close/>
              </a:path>
              <a:path w="20104100" h="448945">
                <a:moveTo>
                  <a:pt x="5046229" y="398651"/>
                </a:moveTo>
                <a:lnTo>
                  <a:pt x="5035775" y="398651"/>
                </a:lnTo>
                <a:lnTo>
                  <a:pt x="5035775" y="448371"/>
                </a:lnTo>
                <a:lnTo>
                  <a:pt x="5046229" y="448371"/>
                </a:lnTo>
                <a:lnTo>
                  <a:pt x="5046229" y="398651"/>
                </a:lnTo>
                <a:close/>
              </a:path>
              <a:path w="20104100" h="448945">
                <a:moveTo>
                  <a:pt x="5046229" y="383950"/>
                </a:moveTo>
                <a:lnTo>
                  <a:pt x="5030937" y="383950"/>
                </a:lnTo>
                <a:lnTo>
                  <a:pt x="5014075" y="434386"/>
                </a:lnTo>
                <a:lnTo>
                  <a:pt x="5023091" y="434386"/>
                </a:lnTo>
                <a:lnTo>
                  <a:pt x="5035599" y="398651"/>
                </a:lnTo>
                <a:lnTo>
                  <a:pt x="5046229" y="398651"/>
                </a:lnTo>
                <a:lnTo>
                  <a:pt x="5046229" y="383950"/>
                </a:lnTo>
                <a:close/>
              </a:path>
              <a:path w="20104100" h="448945">
                <a:moveTo>
                  <a:pt x="4776583" y="0"/>
                </a:moveTo>
                <a:lnTo>
                  <a:pt x="4602205" y="0"/>
                </a:lnTo>
                <a:lnTo>
                  <a:pt x="4602205" y="43211"/>
                </a:lnTo>
                <a:lnTo>
                  <a:pt x="4776583" y="43211"/>
                </a:lnTo>
                <a:lnTo>
                  <a:pt x="4776583" y="0"/>
                </a:lnTo>
                <a:close/>
              </a:path>
              <a:path w="20104100" h="448945">
                <a:moveTo>
                  <a:pt x="4706432" y="111137"/>
                </a:moveTo>
                <a:lnTo>
                  <a:pt x="4602205" y="111137"/>
                </a:lnTo>
                <a:lnTo>
                  <a:pt x="4602205" y="154361"/>
                </a:lnTo>
                <a:lnTo>
                  <a:pt x="4706432" y="154361"/>
                </a:lnTo>
                <a:lnTo>
                  <a:pt x="4706432" y="111137"/>
                </a:lnTo>
                <a:close/>
              </a:path>
              <a:path w="20104100" h="448945">
                <a:moveTo>
                  <a:pt x="20104099" y="139321"/>
                </a:moveTo>
                <a:lnTo>
                  <a:pt x="5573333" y="139321"/>
                </a:lnTo>
                <a:lnTo>
                  <a:pt x="5573333" y="164451"/>
                </a:lnTo>
                <a:lnTo>
                  <a:pt x="20104099" y="164451"/>
                </a:lnTo>
                <a:lnTo>
                  <a:pt x="20104099" y="139321"/>
                </a:lnTo>
                <a:close/>
              </a:path>
              <a:path w="20104100" h="448945">
                <a:moveTo>
                  <a:pt x="2161190" y="133038"/>
                </a:moveTo>
                <a:lnTo>
                  <a:pt x="0" y="133038"/>
                </a:lnTo>
                <a:lnTo>
                  <a:pt x="0" y="158169"/>
                </a:lnTo>
                <a:lnTo>
                  <a:pt x="2161190" y="158169"/>
                </a:lnTo>
                <a:lnTo>
                  <a:pt x="2161190" y="1330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algn="r" defTabSz="914400" rtl="1" eaLnBrk="1" latinLnBrk="0" hangingPunct="1"/>
            <a:endParaRPr sz="1092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E99E15-35A4-93A9-352E-83B5F4EF3A06}"/>
              </a:ext>
            </a:extLst>
          </p:cNvPr>
          <p:cNvSpPr txBox="1"/>
          <p:nvPr/>
        </p:nvSpPr>
        <p:spPr>
          <a:xfrm>
            <a:off x="990171" y="1607127"/>
            <a:ext cx="102108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עיקר החובות מכוח חוק הגנת הפרטיות – על "בעל השליטה במאגר" או על "מחזיק מאגר המידע". ככלל אין סעיפים שקובעים אחריות ישירה של נושאי המשרה, בניגוד לחוקים אחרים.</a:t>
            </a:r>
          </a:p>
          <a:p>
            <a:pPr marL="285750" indent="-28575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מבחינת הרשות להגנת הפרטיות – הגורם המתאים ביותר – דירקטוריון החברה.</a:t>
            </a:r>
          </a:p>
          <a:p>
            <a:pPr marL="285750" indent="-28575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dirty="0">
                <a:latin typeface="Heebo" pitchFamily="2" charset="-79"/>
                <a:cs typeface="Heebo" pitchFamily="2" charset="-79"/>
              </a:rPr>
              <a:t>הסתמכות על חובת הפיקוח וכן על הלכת </a:t>
            </a:r>
            <a:r>
              <a:rPr lang="en-US" b="1" dirty="0">
                <a:latin typeface="Heebo" pitchFamily="2" charset="-79"/>
                <a:cs typeface="Heebo" pitchFamily="2" charset="-79"/>
              </a:rPr>
              <a:t>Caremark</a:t>
            </a:r>
            <a:r>
              <a:rPr lang="he-IL" dirty="0">
                <a:latin typeface="Heebo" pitchFamily="2" charset="-79"/>
                <a:cs typeface="Heebo" pitchFamily="2" charset="-79"/>
              </a:rPr>
              <a:t> </a:t>
            </a:r>
            <a:r>
              <a:rPr lang="en-US" dirty="0">
                <a:latin typeface="Heebo" pitchFamily="2" charset="-79"/>
                <a:cs typeface="Heebo" pitchFamily="2" charset="-79"/>
              </a:rPr>
              <a:t>)</a:t>
            </a:r>
            <a:r>
              <a:rPr lang="he-IL" dirty="0">
                <a:latin typeface="Heebo" pitchFamily="2" charset="-79"/>
                <a:cs typeface="Heebo" pitchFamily="2" charset="-79"/>
              </a:rPr>
              <a:t>וניצניה בפסיקה הישראלית</a:t>
            </a:r>
            <a:r>
              <a:rPr lang="en-US" dirty="0">
                <a:latin typeface="Heebo" pitchFamily="2" charset="-79"/>
                <a:cs typeface="Heebo" pitchFamily="2" charset="-79"/>
              </a:rPr>
              <a:t>(</a:t>
            </a:r>
            <a:r>
              <a:rPr lang="he-IL" dirty="0">
                <a:latin typeface="Heebo" pitchFamily="2" charset="-79"/>
                <a:cs typeface="Heebo" pitchFamily="2" charset="-79"/>
              </a:rPr>
              <a:t>:</a:t>
            </a:r>
          </a:p>
          <a:p>
            <a:pPr algn="r" rtl="1">
              <a:spcAft>
                <a:spcPts val="1200"/>
              </a:spcAft>
            </a:pPr>
            <a:endParaRPr lang="he-IL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3C8873-D501-A407-B669-6D32E95CA34D}"/>
              </a:ext>
            </a:extLst>
          </p:cNvPr>
          <p:cNvSpPr txBox="1"/>
          <p:nvPr/>
        </p:nvSpPr>
        <p:spPr>
          <a:xfrm>
            <a:off x="3201366" y="3771575"/>
            <a:ext cx="57884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Heebo" pitchFamily="2" charset="-79"/>
                <a:cs typeface="Heebo" pitchFamily="2" charset="-79"/>
              </a:rPr>
              <a:t>“But as the legal and regulatory frameworks governing cybersecurity advance and the risks become manifest, corporate governance must evolve to address them. </a:t>
            </a:r>
            <a:r>
              <a:rPr lang="en-US" b="1" i="1" dirty="0">
                <a:latin typeface="Heebo" pitchFamily="2" charset="-79"/>
                <a:cs typeface="Heebo" pitchFamily="2" charset="-79"/>
              </a:rPr>
              <a:t>The corporate harms presented by non-compliance with cybersecurity safeguards increasingly call upon directors to ensure that companies have appropriate oversight systems in place</a:t>
            </a:r>
            <a:r>
              <a:rPr lang="en-US" i="1" dirty="0">
                <a:latin typeface="Heebo" pitchFamily="2" charset="-79"/>
                <a:cs typeface="Heebo" pitchFamily="2" charset="-79"/>
              </a:rPr>
              <a:t>” </a:t>
            </a:r>
          </a:p>
          <a:p>
            <a:pPr algn="ctr"/>
            <a:endParaRPr lang="en-US" i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14" name="Picture 13" descr="A number with a row of rows of lights&#10;&#10;Description automatically generated with medium confidence">
            <a:extLst>
              <a:ext uri="{FF2B5EF4-FFF2-40B4-BE49-F238E27FC236}">
                <a16:creationId xmlns:a16="http://schemas.microsoft.com/office/drawing/2014/main" id="{E2624CB5-21DF-F9E4-179E-047F2E82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200" y="3546119"/>
            <a:ext cx="1302922" cy="969616"/>
          </a:xfrm>
          <a:prstGeom prst="rect">
            <a:avLst/>
          </a:prstGeom>
        </p:spPr>
      </p:pic>
      <p:pic>
        <p:nvPicPr>
          <p:cNvPr id="15" name="Picture 14" descr="A number with a row of rows of lights&#10;&#10;Description automatically generated with medium confidence">
            <a:extLst>
              <a:ext uri="{FF2B5EF4-FFF2-40B4-BE49-F238E27FC236}">
                <a16:creationId xmlns:a16="http://schemas.microsoft.com/office/drawing/2014/main" id="{E7F6ECFD-A748-0E0A-D5F8-DF51D917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764182" y="4738203"/>
            <a:ext cx="1302922" cy="96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4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DDDDDD"/>
            </a:gs>
            <a:gs pos="83000">
              <a:srgbClr val="DDDDDD"/>
            </a:gs>
            <a:gs pos="100000">
              <a:srgbClr val="DDDDD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AD89A8-6CBA-5434-A557-F97CF0205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07BF72-B171-CB4F-9B9F-A13F0BD32402}"/>
              </a:ext>
            </a:extLst>
          </p:cNvPr>
          <p:cNvSpPr txBox="1"/>
          <p:nvPr/>
        </p:nvSpPr>
        <p:spPr>
          <a:xfrm>
            <a:off x="991028" y="579342"/>
            <a:ext cx="1021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solidFill>
                  <a:srgbClr val="0070C0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הנחיית הרשות להגנת הפרטיות</a:t>
            </a:r>
          </a:p>
          <a:p>
            <a:pPr algn="r" rtl="1"/>
            <a:r>
              <a:rPr lang="he-IL" b="1" dirty="0">
                <a:latin typeface="Heebo" panose="00000500000000000000" pitchFamily="2" charset="-79"/>
                <a:cs typeface="Heebo" panose="00000500000000000000" pitchFamily="2" charset="-79"/>
              </a:rPr>
              <a:t>תפקיד הדירקטוריון וחובותיו</a:t>
            </a:r>
            <a:r>
              <a:rPr lang="en-US" b="1" dirty="0">
                <a:latin typeface="Heebo" panose="00000500000000000000" pitchFamily="2" charset="-79"/>
                <a:cs typeface="Heebo" panose="00000500000000000000" pitchFamily="2" charset="-79"/>
              </a:rPr>
              <a:t> </a:t>
            </a:r>
            <a:r>
              <a:rPr lang="he-IL" b="1" dirty="0">
                <a:latin typeface="Heebo" panose="00000500000000000000" pitchFamily="2" charset="-79"/>
                <a:cs typeface="Heebo" panose="00000500000000000000" pitchFamily="2" charset="-79"/>
              </a:rPr>
              <a:t>| חובות דיון ופיקוח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7F310A-AE36-5406-90C7-6D1F758C230B}"/>
              </a:ext>
            </a:extLst>
          </p:cNvPr>
          <p:cNvCxnSpPr>
            <a:cxnSpLocks/>
          </p:cNvCxnSpPr>
          <p:nvPr/>
        </p:nvCxnSpPr>
        <p:spPr>
          <a:xfrm>
            <a:off x="10540643" y="2022643"/>
            <a:ext cx="0" cy="391053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FD2C9BC-50A9-7423-F3FC-9B24611F34CC}"/>
              </a:ext>
            </a:extLst>
          </p:cNvPr>
          <p:cNvSpPr txBox="1"/>
          <p:nvPr/>
        </p:nvSpPr>
        <p:spPr>
          <a:xfrm>
            <a:off x="585933" y="2043998"/>
            <a:ext cx="497386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200" b="1" dirty="0">
                <a:solidFill>
                  <a:srgbClr val="FFFFFF"/>
                </a:solidFill>
                <a:highlight>
                  <a:srgbClr val="0247BC"/>
                </a:highlight>
                <a:latin typeface="Heebo" pitchFamily="2" charset="-79"/>
                <a:cs typeface="Heebo" pitchFamily="2" charset="-79"/>
              </a:rPr>
              <a:t>תוכנית האכיפה</a:t>
            </a:r>
            <a:endParaRPr lang="he-IL" sz="1200" dirty="0">
              <a:solidFill>
                <a:srgbClr val="FFFFFF"/>
              </a:solidFill>
              <a:highlight>
                <a:srgbClr val="0247BC"/>
              </a:highlight>
              <a:latin typeface="Heebo" pitchFamily="2" charset="-79"/>
              <a:cs typeface="Heebo" pitchFamily="2" charset="-79"/>
            </a:endParaRPr>
          </a:p>
          <a:p>
            <a:pPr algn="r" rtl="1"/>
            <a:r>
              <a:rPr lang="he-IL" sz="1200" dirty="0">
                <a:latin typeface="Heebo" pitchFamily="2" charset="-79"/>
                <a:cs typeface="Heebo" pitchFamily="2" charset="-79"/>
              </a:rPr>
              <a:t>לוודא </a:t>
            </a:r>
            <a:r>
              <a:rPr lang="he-IL" sz="1200" b="1" dirty="0">
                <a:latin typeface="Heebo" pitchFamily="2" charset="-79"/>
                <a:cs typeface="Heebo" pitchFamily="2" charset="-79"/>
              </a:rPr>
              <a:t>גיבוש, אימוץ ויישום מדיניות</a:t>
            </a:r>
            <a:r>
              <a:rPr lang="he-IL" sz="1200" dirty="0">
                <a:latin typeface="Heebo" pitchFamily="2" charset="-79"/>
                <a:cs typeface="Heebo" pitchFamily="2" charset="-79"/>
              </a:rPr>
              <a:t> בדבר אופן ביצוע דרישות הדין- להלן, "תוכנית האכיפה". לוודא הטמעה של המדיניות בחברה.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33EEF6-F749-5CCC-B91F-A97AAA8D38B0}"/>
              </a:ext>
            </a:extLst>
          </p:cNvPr>
          <p:cNvSpPr txBox="1"/>
          <p:nvPr/>
        </p:nvSpPr>
        <p:spPr>
          <a:xfrm>
            <a:off x="585933" y="2956929"/>
            <a:ext cx="49233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200" b="1" dirty="0">
                <a:solidFill>
                  <a:srgbClr val="FFFFFF"/>
                </a:solidFill>
                <a:highlight>
                  <a:srgbClr val="0247BC"/>
                </a:highlight>
                <a:latin typeface="Heebo" pitchFamily="2" charset="-79"/>
                <a:cs typeface="Heebo" pitchFamily="2" charset="-79"/>
              </a:rPr>
              <a:t>מינוי בעלי תפקידים</a:t>
            </a:r>
            <a:endParaRPr lang="he-IL" sz="1200" dirty="0">
              <a:solidFill>
                <a:srgbClr val="FFFFFF"/>
              </a:solidFill>
              <a:highlight>
                <a:srgbClr val="0247BC"/>
              </a:highlight>
              <a:latin typeface="Heebo" pitchFamily="2" charset="-79"/>
              <a:cs typeface="Heebo" pitchFamily="2" charset="-79"/>
            </a:endParaRPr>
          </a:p>
          <a:p>
            <a:pPr algn="r" rtl="1"/>
            <a:r>
              <a:rPr lang="he-IL" sz="1200" dirty="0">
                <a:latin typeface="Heebo" pitchFamily="2" charset="-79"/>
                <a:cs typeface="Heebo" pitchFamily="2" charset="-79"/>
              </a:rPr>
              <a:t>לקבוע מיהם </a:t>
            </a:r>
            <a:r>
              <a:rPr lang="he-IL" sz="1200" b="1" dirty="0">
                <a:latin typeface="Heebo" pitchFamily="2" charset="-79"/>
                <a:cs typeface="Heebo" pitchFamily="2" charset="-79"/>
              </a:rPr>
              <a:t>בעלי התפקידים </a:t>
            </a:r>
            <a:r>
              <a:rPr lang="he-IL" sz="1200" dirty="0">
                <a:latin typeface="Heebo" pitchFamily="2" charset="-79"/>
                <a:cs typeface="Heebo" pitchFamily="2" charset="-79"/>
              </a:rPr>
              <a:t>האחראים (לדוגמא, ממונה אבטחת מידע).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C05BF8-51C2-EF19-1701-E035F03CF940}"/>
              </a:ext>
            </a:extLst>
          </p:cNvPr>
          <p:cNvSpPr txBox="1"/>
          <p:nvPr/>
        </p:nvSpPr>
        <p:spPr>
          <a:xfrm>
            <a:off x="585933" y="3659416"/>
            <a:ext cx="492330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200" b="1" dirty="0">
                <a:solidFill>
                  <a:srgbClr val="FFFFFF"/>
                </a:solidFill>
                <a:highlight>
                  <a:srgbClr val="0247BC"/>
                </a:highlight>
                <a:latin typeface="Heebo" pitchFamily="2" charset="-79"/>
                <a:cs typeface="Heebo" pitchFamily="2" charset="-79"/>
              </a:rPr>
              <a:t>פיקוח</a:t>
            </a:r>
            <a:endParaRPr lang="he-IL" sz="1200" dirty="0">
              <a:solidFill>
                <a:srgbClr val="FFFFFF"/>
              </a:solidFill>
              <a:highlight>
                <a:srgbClr val="0247BC"/>
              </a:highlight>
              <a:latin typeface="Heebo" pitchFamily="2" charset="-79"/>
              <a:cs typeface="Heebo" pitchFamily="2" charset="-79"/>
            </a:endParaRPr>
          </a:p>
          <a:p>
            <a:pPr algn="r" rtl="1"/>
            <a:r>
              <a:rPr lang="he-IL" sz="1200" dirty="0">
                <a:latin typeface="Heebo" pitchFamily="2" charset="-79"/>
                <a:cs typeface="Heebo" pitchFamily="2" charset="-79"/>
              </a:rPr>
              <a:t>פיקוח שוטף וקבלת עדכונים ודיווחים מהאחראים בחברה, או בכל קבוצה.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5789E4-62D1-2BC6-5A19-836814E4FECF}"/>
              </a:ext>
            </a:extLst>
          </p:cNvPr>
          <p:cNvCxnSpPr>
            <a:cxnSpLocks/>
          </p:cNvCxnSpPr>
          <p:nvPr/>
        </p:nvCxnSpPr>
        <p:spPr>
          <a:xfrm>
            <a:off x="5759522" y="1967765"/>
            <a:ext cx="0" cy="399488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7B575E8-35EE-68C4-5A86-6DDBD6CE911D}"/>
              </a:ext>
            </a:extLst>
          </p:cNvPr>
          <p:cNvSpPr txBox="1"/>
          <p:nvPr/>
        </p:nvSpPr>
        <p:spPr>
          <a:xfrm>
            <a:off x="787658" y="4412703"/>
            <a:ext cx="477213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200" b="1" dirty="0">
                <a:solidFill>
                  <a:srgbClr val="FFFFFF"/>
                </a:solidFill>
                <a:highlight>
                  <a:srgbClr val="0247BC"/>
                </a:highlight>
                <a:latin typeface="Heebo" pitchFamily="2" charset="-79"/>
                <a:cs typeface="Heebo" pitchFamily="2" charset="-79"/>
              </a:rPr>
              <a:t>קיום דיונים</a:t>
            </a:r>
            <a:endParaRPr lang="he-IL" sz="1200" dirty="0">
              <a:solidFill>
                <a:srgbClr val="FFFFFF"/>
              </a:solidFill>
              <a:highlight>
                <a:srgbClr val="0247BC"/>
              </a:highlight>
              <a:latin typeface="Heebo" pitchFamily="2" charset="-79"/>
              <a:cs typeface="Heebo" pitchFamily="2" charset="-79"/>
            </a:endParaRPr>
          </a:p>
          <a:p>
            <a:pPr algn="r" rtl="1"/>
            <a:r>
              <a:rPr lang="he-IL" sz="1200" b="1" dirty="0">
                <a:latin typeface="Heebo" pitchFamily="2" charset="-79"/>
                <a:cs typeface="Heebo" pitchFamily="2" charset="-79"/>
              </a:rPr>
              <a:t>קיום הדיונים האמורים (תיעוד אחרי כל דיון):</a:t>
            </a:r>
            <a:br>
              <a:rPr lang="en-US" sz="1200" dirty="0">
                <a:latin typeface="Heebo" pitchFamily="2" charset="-79"/>
                <a:cs typeface="Heebo" pitchFamily="2" charset="-79"/>
              </a:rPr>
            </a:br>
            <a:endParaRPr lang="he-IL" sz="1200" dirty="0">
              <a:latin typeface="Heebo" pitchFamily="2" charset="-79"/>
              <a:cs typeface="Heebo" pitchFamily="2" charset="-79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דיון במסמך הגדרות מאגר ורישום/ביטול רישום של אותו מאגר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דיון בעקרונות נוהל אבטחת המידע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דיון בתוצאות סקר סיכונים ומבדקי חדירה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דיון רבעוני או שנתי באירועי אבטחת מידע בחברה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דיון בתוצאות הביקורות התקופתית לעמידה בתקנות אבטחת המידע</a:t>
            </a: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55AB59C6-9B38-C3E6-CAA2-A4F12FD5E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9528" y="4606494"/>
            <a:ext cx="451796" cy="451796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08A60387-BBC2-2AD2-537E-D17AB2662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3233" y="2037783"/>
            <a:ext cx="489046" cy="489046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67A8EF2D-B994-2480-7E20-37A607AB1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5368" y="2928117"/>
            <a:ext cx="400117" cy="400117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0488C105-D145-54BD-0B07-481559B625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6778" y="3741465"/>
            <a:ext cx="451798" cy="451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70A8E3-B26F-A9BE-FCCF-C44242D84FA8}"/>
              </a:ext>
            </a:extLst>
          </p:cNvPr>
          <p:cNvSpPr txBox="1"/>
          <p:nvPr/>
        </p:nvSpPr>
        <p:spPr>
          <a:xfrm>
            <a:off x="720908" y="1314757"/>
            <a:ext cx="10480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1" eaLnBrk="1" latinLnBrk="0" hangingPunct="1"/>
            <a:r>
              <a:rPr lang="he-IL" sz="1400" dirty="0">
                <a:latin typeface="Heebo" pitchFamily="2" charset="-79"/>
                <a:cs typeface="Heebo" pitchFamily="2" charset="-79"/>
              </a:rPr>
              <a:t>בסיס ההנחיה בחובות הדירקטוריון הכלליות (סעיף 92 לחוק החברות – "הדירקטוריון יתווה את מדיניות החברה ויפקח על ביצוע תפקידי המנהל הכללי ופעולותיו...") </a:t>
            </a:r>
            <a:r>
              <a:rPr lang="he-IL" sz="1400" b="1" dirty="0">
                <a:latin typeface="Heebo" pitchFamily="2" charset="-79"/>
                <a:cs typeface="Heebo" pitchFamily="2" charset="-79"/>
              </a:rPr>
              <a:t>על הדירקטוריון החובה הכללית לפקח על ציות החברה לחוק ולתקנות הגנת הפרטיות ובפרט, תקנות אבטחת מידע. </a:t>
            </a:r>
            <a:endParaRPr lang="en-IL" sz="14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6" name="Picture 5" descr="Blue text on a black background&#10;&#10;AI-generated content may be incorrect.">
            <a:extLst>
              <a:ext uri="{FF2B5EF4-FFF2-40B4-BE49-F238E27FC236}">
                <a16:creationId xmlns:a16="http://schemas.microsoft.com/office/drawing/2014/main" id="{F8D6A17D-6DD3-CA49-3A4E-7312EAF2EA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6604" y="5471513"/>
            <a:ext cx="1200329" cy="46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6830FF7-6DBE-EC24-EAA1-6D908962A4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08529" y="2022643"/>
            <a:ext cx="492443" cy="4924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C36DCA-264A-76BF-86B1-7E3DD7452863}"/>
              </a:ext>
            </a:extLst>
          </p:cNvPr>
          <p:cNvSpPr txBox="1"/>
          <p:nvPr/>
        </p:nvSpPr>
        <p:spPr>
          <a:xfrm>
            <a:off x="7136959" y="2164129"/>
            <a:ext cx="325997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200" b="1" dirty="0">
                <a:solidFill>
                  <a:srgbClr val="FFFFFF"/>
                </a:solidFill>
                <a:highlight>
                  <a:srgbClr val="0247BC"/>
                </a:highlight>
                <a:latin typeface="Heebo" pitchFamily="2" charset="-79"/>
                <a:cs typeface="Heebo" pitchFamily="2" charset="-79"/>
              </a:rPr>
              <a:t>תחולה</a:t>
            </a:r>
            <a:endParaRPr lang="he-IL" sz="1200" dirty="0">
              <a:solidFill>
                <a:srgbClr val="FFFFFF"/>
              </a:solidFill>
              <a:highlight>
                <a:srgbClr val="0247BC"/>
              </a:highlight>
              <a:latin typeface="Heebo" pitchFamily="2" charset="-79"/>
              <a:cs typeface="Heebo" pitchFamily="2" charset="-79"/>
            </a:endParaRPr>
          </a:p>
          <a:p>
            <a:pPr algn="ctr"/>
            <a:r>
              <a:rPr lang="he-IL" sz="1200" dirty="0">
                <a:latin typeface="Heebo" pitchFamily="2" charset="-79"/>
                <a:cs typeface="Heebo" pitchFamily="2" charset="-79"/>
              </a:rPr>
              <a:t>תאגיד </a:t>
            </a:r>
            <a:r>
              <a:rPr lang="he-IL" sz="1200" b="1" dirty="0">
                <a:latin typeface="Heebo" pitchFamily="2" charset="-79"/>
                <a:cs typeface="Heebo" pitchFamily="2" charset="-79"/>
              </a:rPr>
              <a:t>שעיבוד מידע </a:t>
            </a:r>
            <a:r>
              <a:rPr lang="he-IL" sz="1200" dirty="0">
                <a:latin typeface="Heebo" pitchFamily="2" charset="-79"/>
                <a:cs typeface="Heebo" pitchFamily="2" charset="-79"/>
              </a:rPr>
              <a:t>אישי מצוי </a:t>
            </a:r>
            <a:r>
              <a:rPr lang="he-IL" sz="1200" b="1" dirty="0">
                <a:latin typeface="Heebo" pitchFamily="2" charset="-79"/>
                <a:cs typeface="Heebo" pitchFamily="2" charset="-79"/>
              </a:rPr>
              <a:t>בליבת פעילותו</a:t>
            </a:r>
            <a:r>
              <a:rPr lang="he-IL" sz="1200" dirty="0">
                <a:latin typeface="Heebo" pitchFamily="2" charset="-79"/>
                <a:cs typeface="Heebo" pitchFamily="2" charset="-79"/>
              </a:rPr>
              <a:t>;</a:t>
            </a:r>
            <a:endParaRPr lang="en-IL" sz="1200" dirty="0">
              <a:latin typeface="Heebo" pitchFamily="2" charset="-79"/>
              <a:cs typeface="Heebo" pitchFamily="2" charset="-79"/>
            </a:endParaRPr>
          </a:p>
          <a:p>
            <a:pPr algn="r" rtl="1"/>
            <a:endParaRPr lang="he-IL" sz="1200" dirty="0">
              <a:latin typeface="Heebo" pitchFamily="2" charset="-79"/>
              <a:cs typeface="Heebo" pitchFamily="2" charset="-79"/>
            </a:endParaRPr>
          </a:p>
          <a:p>
            <a:pPr algn="r" rtl="1"/>
            <a:r>
              <a:rPr lang="he-IL" sz="1200" dirty="0">
                <a:latin typeface="Heebo" pitchFamily="2" charset="-79"/>
                <a:cs typeface="Heebo" pitchFamily="2" charset="-79"/>
              </a:rPr>
              <a:t>תאגיד שקיימת סבירות שפעילותו תיצור </a:t>
            </a:r>
            <a:r>
              <a:rPr lang="he-IL" sz="1200" b="1" dirty="0">
                <a:latin typeface="Heebo" pitchFamily="2" charset="-79"/>
                <a:cs typeface="Heebo" pitchFamily="2" charset="-79"/>
              </a:rPr>
              <a:t>סיכון מוגבר לפרטיות</a:t>
            </a:r>
            <a:r>
              <a:rPr lang="he-IL" sz="1200" dirty="0">
                <a:latin typeface="Heebo" pitchFamily="2" charset="-79"/>
                <a:cs typeface="Heebo" pitchFamily="2" charset="-79"/>
              </a:rPr>
              <a:t>;</a:t>
            </a:r>
          </a:p>
          <a:p>
            <a:pPr algn="r" rtl="1"/>
            <a:endParaRPr lang="he-IL" sz="12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8B91D2-A688-C72E-1EA0-B9C49F262014}"/>
              </a:ext>
            </a:extLst>
          </p:cNvPr>
          <p:cNvSpPr txBox="1"/>
          <p:nvPr/>
        </p:nvSpPr>
        <p:spPr>
          <a:xfrm>
            <a:off x="6625831" y="3529648"/>
            <a:ext cx="37589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200" b="1" dirty="0">
                <a:latin typeface="Heebo" pitchFamily="2" charset="-79"/>
                <a:cs typeface="Heebo" pitchFamily="2" charset="-79"/>
              </a:rPr>
              <a:t>אילו קריטריונים הרשות קבעה לצורך בחינה </a:t>
            </a:r>
            <a:r>
              <a:rPr lang="he-IL" sz="1200" b="1" dirty="0" err="1">
                <a:latin typeface="Heebo" pitchFamily="2" charset="-79"/>
                <a:cs typeface="Heebo" pitchFamily="2" charset="-79"/>
              </a:rPr>
              <a:t>ליבתיות</a:t>
            </a:r>
            <a:r>
              <a:rPr lang="he-IL" sz="1200" b="1" dirty="0">
                <a:latin typeface="Heebo" pitchFamily="2" charset="-79"/>
                <a:cs typeface="Heebo" pitchFamily="2" charset="-79"/>
              </a:rPr>
              <a:t> העיסוק או סיכון מוגבר?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סוג הפעילות, </a:t>
            </a:r>
          </a:p>
          <a:p>
            <a:pPr marL="171450" indent="-171450" algn="just" rtl="1"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נשוא המידע - אוכלוסיות רגישות, או סוג המידע (מידע אישי, רגיש),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היקף המידע,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כמות בעלי ההרשאות למאגרי המידע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5FB3A58-A708-2364-D226-6BB520B5E607}"/>
              </a:ext>
            </a:extLst>
          </p:cNvPr>
          <p:cNvSpPr/>
          <p:nvPr/>
        </p:nvSpPr>
        <p:spPr>
          <a:xfrm>
            <a:off x="0" y="6305355"/>
            <a:ext cx="12191144" cy="272241"/>
          </a:xfrm>
          <a:custGeom>
            <a:avLst/>
            <a:gdLst/>
            <a:ahLst/>
            <a:cxnLst/>
            <a:rect l="l" t="t" r="r" b="b"/>
            <a:pathLst>
              <a:path w="20104100" h="448945">
                <a:moveTo>
                  <a:pt x="4776583" y="222288"/>
                </a:moveTo>
                <a:lnTo>
                  <a:pt x="4602205" y="222288"/>
                </a:lnTo>
                <a:lnTo>
                  <a:pt x="4602205" y="265512"/>
                </a:lnTo>
                <a:lnTo>
                  <a:pt x="4776583" y="265512"/>
                </a:lnTo>
                <a:lnTo>
                  <a:pt x="4776583" y="222288"/>
                </a:lnTo>
                <a:close/>
              </a:path>
              <a:path w="20104100" h="448945">
                <a:moveTo>
                  <a:pt x="5046229" y="86435"/>
                </a:moveTo>
                <a:lnTo>
                  <a:pt x="5004136" y="86435"/>
                </a:lnTo>
                <a:lnTo>
                  <a:pt x="5004136" y="265512"/>
                </a:lnTo>
                <a:lnTo>
                  <a:pt x="5046229" y="265512"/>
                </a:lnTo>
                <a:lnTo>
                  <a:pt x="5046229" y="86435"/>
                </a:lnTo>
                <a:close/>
              </a:path>
              <a:path w="20104100" h="448945">
                <a:moveTo>
                  <a:pt x="5130415" y="0"/>
                </a:moveTo>
                <a:lnTo>
                  <a:pt x="4919963" y="0"/>
                </a:lnTo>
                <a:lnTo>
                  <a:pt x="4919963" y="43211"/>
                </a:lnTo>
                <a:lnTo>
                  <a:pt x="5130415" y="43211"/>
                </a:lnTo>
                <a:lnTo>
                  <a:pt x="5130415" y="0"/>
                </a:lnTo>
                <a:close/>
              </a:path>
              <a:path w="20104100" h="448945">
                <a:moveTo>
                  <a:pt x="3331588" y="0"/>
                </a:moveTo>
                <a:lnTo>
                  <a:pt x="3289495" y="0"/>
                </a:lnTo>
                <a:lnTo>
                  <a:pt x="3289495" y="265524"/>
                </a:lnTo>
                <a:lnTo>
                  <a:pt x="3331588" y="265524"/>
                </a:lnTo>
                <a:lnTo>
                  <a:pt x="3331588" y="0"/>
                </a:lnTo>
                <a:close/>
              </a:path>
              <a:path w="20104100" h="448945">
                <a:moveTo>
                  <a:pt x="3572071" y="0"/>
                </a:moveTo>
                <a:lnTo>
                  <a:pt x="3492898" y="0"/>
                </a:lnTo>
                <a:lnTo>
                  <a:pt x="3492898" y="43223"/>
                </a:lnTo>
                <a:lnTo>
                  <a:pt x="3572071" y="43223"/>
                </a:lnTo>
                <a:lnTo>
                  <a:pt x="3584156" y="45734"/>
                </a:lnTo>
                <a:lnTo>
                  <a:pt x="3594034" y="52578"/>
                </a:lnTo>
                <a:lnTo>
                  <a:pt x="3600699" y="62720"/>
                </a:lnTo>
                <a:lnTo>
                  <a:pt x="3603144" y="75126"/>
                </a:lnTo>
                <a:lnTo>
                  <a:pt x="3600699" y="87532"/>
                </a:lnTo>
                <a:lnTo>
                  <a:pt x="3594034" y="97674"/>
                </a:lnTo>
                <a:lnTo>
                  <a:pt x="3584156" y="104518"/>
                </a:lnTo>
                <a:lnTo>
                  <a:pt x="3572071" y="107029"/>
                </a:lnTo>
                <a:lnTo>
                  <a:pt x="3492898" y="107029"/>
                </a:lnTo>
                <a:lnTo>
                  <a:pt x="3492898" y="150253"/>
                </a:lnTo>
                <a:lnTo>
                  <a:pt x="3588104" y="150253"/>
                </a:lnTo>
                <a:lnTo>
                  <a:pt x="3601749" y="153088"/>
                </a:lnTo>
                <a:lnTo>
                  <a:pt x="3612901" y="160813"/>
                </a:lnTo>
                <a:lnTo>
                  <a:pt x="3620425" y="172262"/>
                </a:lnTo>
                <a:lnTo>
                  <a:pt x="3623185" y="186264"/>
                </a:lnTo>
                <a:lnTo>
                  <a:pt x="3620425" y="200273"/>
                </a:lnTo>
                <a:lnTo>
                  <a:pt x="3612901" y="211726"/>
                </a:lnTo>
                <a:lnTo>
                  <a:pt x="3601749" y="219453"/>
                </a:lnTo>
                <a:lnTo>
                  <a:pt x="3588104" y="222288"/>
                </a:lnTo>
                <a:lnTo>
                  <a:pt x="3492898" y="222288"/>
                </a:lnTo>
                <a:lnTo>
                  <a:pt x="3492898" y="265512"/>
                </a:lnTo>
                <a:lnTo>
                  <a:pt x="3588104" y="265512"/>
                </a:lnTo>
                <a:lnTo>
                  <a:pt x="3618116" y="259275"/>
                </a:lnTo>
                <a:lnTo>
                  <a:pt x="3642650" y="242276"/>
                </a:lnTo>
                <a:lnTo>
                  <a:pt x="3659205" y="217083"/>
                </a:lnTo>
                <a:lnTo>
                  <a:pt x="3665278" y="186264"/>
                </a:lnTo>
                <a:lnTo>
                  <a:pt x="3662882" y="166724"/>
                </a:lnTo>
                <a:lnTo>
                  <a:pt x="3655991" y="148671"/>
                </a:lnTo>
                <a:lnTo>
                  <a:pt x="3645056" y="132882"/>
                </a:lnTo>
                <a:lnTo>
                  <a:pt x="3630523" y="120134"/>
                </a:lnTo>
                <a:lnTo>
                  <a:pt x="3636839" y="109905"/>
                </a:lnTo>
                <a:lnTo>
                  <a:pt x="3641446" y="98850"/>
                </a:lnTo>
                <a:lnTo>
                  <a:pt x="3644267" y="87186"/>
                </a:lnTo>
                <a:lnTo>
                  <a:pt x="3645225" y="75126"/>
                </a:lnTo>
                <a:lnTo>
                  <a:pt x="3639468" y="45910"/>
                </a:lnTo>
                <a:lnTo>
                  <a:pt x="3623778" y="22028"/>
                </a:lnTo>
                <a:lnTo>
                  <a:pt x="3600522" y="5912"/>
                </a:lnTo>
                <a:lnTo>
                  <a:pt x="3572071" y="0"/>
                </a:lnTo>
                <a:close/>
              </a:path>
              <a:path w="20104100" h="448945">
                <a:moveTo>
                  <a:pt x="3128172" y="0"/>
                </a:moveTo>
                <a:lnTo>
                  <a:pt x="3086079" y="0"/>
                </a:lnTo>
                <a:lnTo>
                  <a:pt x="3086079" y="111137"/>
                </a:lnTo>
                <a:lnTo>
                  <a:pt x="2951796" y="111137"/>
                </a:lnTo>
                <a:lnTo>
                  <a:pt x="2951796" y="154361"/>
                </a:lnTo>
                <a:lnTo>
                  <a:pt x="3086079" y="154361"/>
                </a:lnTo>
                <a:lnTo>
                  <a:pt x="3086079" y="265512"/>
                </a:lnTo>
                <a:lnTo>
                  <a:pt x="3128172" y="265512"/>
                </a:lnTo>
                <a:lnTo>
                  <a:pt x="3128172" y="0"/>
                </a:lnTo>
                <a:close/>
              </a:path>
              <a:path w="20104100" h="448945">
                <a:moveTo>
                  <a:pt x="4288556" y="0"/>
                </a:moveTo>
                <a:lnTo>
                  <a:pt x="4246463" y="0"/>
                </a:lnTo>
                <a:lnTo>
                  <a:pt x="4246463" y="243900"/>
                </a:lnTo>
                <a:lnTo>
                  <a:pt x="4248120" y="252302"/>
                </a:lnTo>
                <a:lnTo>
                  <a:pt x="4252637" y="259173"/>
                </a:lnTo>
                <a:lnTo>
                  <a:pt x="4259328" y="263810"/>
                </a:lnTo>
                <a:lnTo>
                  <a:pt x="4267509" y="265512"/>
                </a:lnTo>
                <a:lnTo>
                  <a:pt x="4420841" y="265512"/>
                </a:lnTo>
                <a:lnTo>
                  <a:pt x="4420841" y="222288"/>
                </a:lnTo>
                <a:lnTo>
                  <a:pt x="4288556" y="222288"/>
                </a:lnTo>
                <a:lnTo>
                  <a:pt x="4288556" y="0"/>
                </a:lnTo>
                <a:close/>
              </a:path>
              <a:path w="20104100" h="448945">
                <a:moveTo>
                  <a:pt x="3955871" y="0"/>
                </a:moveTo>
                <a:lnTo>
                  <a:pt x="3905598" y="10449"/>
                </a:lnTo>
                <a:lnTo>
                  <a:pt x="3864499" y="38928"/>
                </a:lnTo>
                <a:lnTo>
                  <a:pt x="3836765" y="81130"/>
                </a:lnTo>
                <a:lnTo>
                  <a:pt x="3826589" y="132749"/>
                </a:lnTo>
                <a:lnTo>
                  <a:pt x="3836765" y="184376"/>
                </a:lnTo>
                <a:lnTo>
                  <a:pt x="3864499" y="226582"/>
                </a:lnTo>
                <a:lnTo>
                  <a:pt x="3905598" y="255062"/>
                </a:lnTo>
                <a:lnTo>
                  <a:pt x="3955871" y="265512"/>
                </a:lnTo>
                <a:lnTo>
                  <a:pt x="3955871" y="222288"/>
                </a:lnTo>
                <a:lnTo>
                  <a:pt x="3921966" y="215242"/>
                </a:lnTo>
                <a:lnTo>
                  <a:pt x="3894248" y="196036"/>
                </a:lnTo>
                <a:lnTo>
                  <a:pt x="3875545" y="167572"/>
                </a:lnTo>
                <a:lnTo>
                  <a:pt x="3868682" y="132749"/>
                </a:lnTo>
                <a:lnTo>
                  <a:pt x="3875545" y="97934"/>
                </a:lnTo>
                <a:lnTo>
                  <a:pt x="3894248" y="69473"/>
                </a:lnTo>
                <a:lnTo>
                  <a:pt x="3921966" y="50269"/>
                </a:lnTo>
                <a:lnTo>
                  <a:pt x="3955871" y="43223"/>
                </a:lnTo>
                <a:lnTo>
                  <a:pt x="4050065" y="43223"/>
                </a:lnTo>
                <a:lnTo>
                  <a:pt x="4047242" y="38928"/>
                </a:lnTo>
                <a:lnTo>
                  <a:pt x="4006143" y="10449"/>
                </a:lnTo>
                <a:lnTo>
                  <a:pt x="3955871" y="0"/>
                </a:lnTo>
                <a:close/>
              </a:path>
              <a:path w="20104100" h="448945">
                <a:moveTo>
                  <a:pt x="4050065" y="43223"/>
                </a:moveTo>
                <a:lnTo>
                  <a:pt x="3955871" y="43223"/>
                </a:lnTo>
                <a:lnTo>
                  <a:pt x="3989775" y="50269"/>
                </a:lnTo>
                <a:lnTo>
                  <a:pt x="4017493" y="69473"/>
                </a:lnTo>
                <a:lnTo>
                  <a:pt x="4036197" y="97934"/>
                </a:lnTo>
                <a:lnTo>
                  <a:pt x="4043060" y="132749"/>
                </a:lnTo>
                <a:lnTo>
                  <a:pt x="4085153" y="132749"/>
                </a:lnTo>
                <a:lnTo>
                  <a:pt x="4074976" y="81130"/>
                </a:lnTo>
                <a:lnTo>
                  <a:pt x="4050065" y="43223"/>
                </a:lnTo>
                <a:close/>
              </a:path>
              <a:path w="20104100" h="448945">
                <a:moveTo>
                  <a:pt x="2692177" y="0"/>
                </a:moveTo>
                <a:lnTo>
                  <a:pt x="2656892" y="5502"/>
                </a:lnTo>
                <a:lnTo>
                  <a:pt x="2629014" y="20806"/>
                </a:lnTo>
                <a:lnTo>
                  <a:pt x="2610704" y="44108"/>
                </a:lnTo>
                <a:lnTo>
                  <a:pt x="2604121" y="73606"/>
                </a:lnTo>
                <a:lnTo>
                  <a:pt x="2607312" y="94517"/>
                </a:lnTo>
                <a:lnTo>
                  <a:pt x="2631241" y="127509"/>
                </a:lnTo>
                <a:lnTo>
                  <a:pt x="2671757" y="144246"/>
                </a:lnTo>
                <a:lnTo>
                  <a:pt x="2701865" y="149976"/>
                </a:lnTo>
                <a:lnTo>
                  <a:pt x="2711748" y="152063"/>
                </a:lnTo>
                <a:lnTo>
                  <a:pt x="2746218" y="175766"/>
                </a:lnTo>
                <a:lnTo>
                  <a:pt x="2748268" y="187885"/>
                </a:lnTo>
                <a:lnTo>
                  <a:pt x="2741332" y="203910"/>
                </a:lnTo>
                <a:lnTo>
                  <a:pt x="2727116" y="214553"/>
                </a:lnTo>
                <a:lnTo>
                  <a:pt x="2709453" y="220462"/>
                </a:lnTo>
                <a:lnTo>
                  <a:pt x="2692177" y="222288"/>
                </a:lnTo>
                <a:lnTo>
                  <a:pt x="2692177" y="265512"/>
                </a:lnTo>
                <a:lnTo>
                  <a:pt x="2725048" y="261164"/>
                </a:lnTo>
                <a:lnTo>
                  <a:pt x="2755425" y="247839"/>
                </a:lnTo>
                <a:lnTo>
                  <a:pt x="2778661" y="225119"/>
                </a:lnTo>
                <a:lnTo>
                  <a:pt x="2790109" y="192584"/>
                </a:lnTo>
                <a:lnTo>
                  <a:pt x="2789858" y="176457"/>
                </a:lnTo>
                <a:lnTo>
                  <a:pt x="2767027" y="132875"/>
                </a:lnTo>
                <a:lnTo>
                  <a:pt x="2724740" y="110853"/>
                </a:lnTo>
                <a:lnTo>
                  <a:pt x="2690450" y="104018"/>
                </a:lnTo>
                <a:lnTo>
                  <a:pt x="2681753" y="102249"/>
                </a:lnTo>
                <a:lnTo>
                  <a:pt x="2647982" y="82701"/>
                </a:lnTo>
                <a:lnTo>
                  <a:pt x="2646214" y="73606"/>
                </a:lnTo>
                <a:lnTo>
                  <a:pt x="2649590" y="61310"/>
                </a:lnTo>
                <a:lnTo>
                  <a:pt x="2659046" y="51705"/>
                </a:lnTo>
                <a:lnTo>
                  <a:pt x="2673577" y="45454"/>
                </a:lnTo>
                <a:lnTo>
                  <a:pt x="2692177" y="43223"/>
                </a:lnTo>
                <a:lnTo>
                  <a:pt x="2781033" y="43223"/>
                </a:lnTo>
                <a:lnTo>
                  <a:pt x="2772682" y="33284"/>
                </a:lnTo>
                <a:lnTo>
                  <a:pt x="2757339" y="19289"/>
                </a:lnTo>
                <a:lnTo>
                  <a:pt x="2738197" y="8825"/>
                </a:lnTo>
                <a:lnTo>
                  <a:pt x="2716171" y="2269"/>
                </a:lnTo>
                <a:lnTo>
                  <a:pt x="2692177" y="0"/>
                </a:lnTo>
                <a:close/>
              </a:path>
              <a:path w="20104100" h="448945">
                <a:moveTo>
                  <a:pt x="2781033" y="43223"/>
                </a:moveTo>
                <a:lnTo>
                  <a:pt x="2692177" y="43223"/>
                </a:lnTo>
                <a:lnTo>
                  <a:pt x="2707099" y="44495"/>
                </a:lnTo>
                <a:lnTo>
                  <a:pt x="2720634" y="48139"/>
                </a:lnTo>
                <a:lnTo>
                  <a:pt x="2732100" y="53899"/>
                </a:lnTo>
                <a:lnTo>
                  <a:pt x="2740817" y="61518"/>
                </a:lnTo>
                <a:lnTo>
                  <a:pt x="2754563" y="77878"/>
                </a:lnTo>
                <a:lnTo>
                  <a:pt x="2786428" y="49644"/>
                </a:lnTo>
                <a:lnTo>
                  <a:pt x="2781033" y="43223"/>
                </a:lnTo>
                <a:close/>
              </a:path>
              <a:path w="20104100" h="448945">
                <a:moveTo>
                  <a:pt x="3837583" y="383950"/>
                </a:moveTo>
                <a:lnTo>
                  <a:pt x="3826589" y="383950"/>
                </a:lnTo>
                <a:lnTo>
                  <a:pt x="3826589" y="448371"/>
                </a:lnTo>
                <a:lnTo>
                  <a:pt x="3869473" y="448371"/>
                </a:lnTo>
                <a:lnTo>
                  <a:pt x="3869473" y="438633"/>
                </a:lnTo>
                <a:lnTo>
                  <a:pt x="3837583" y="438633"/>
                </a:lnTo>
                <a:lnTo>
                  <a:pt x="3837583" y="383950"/>
                </a:lnTo>
                <a:close/>
              </a:path>
              <a:path w="20104100" h="448945">
                <a:moveTo>
                  <a:pt x="4021196" y="383950"/>
                </a:moveTo>
                <a:lnTo>
                  <a:pt x="4009511" y="383950"/>
                </a:lnTo>
                <a:lnTo>
                  <a:pt x="3985436" y="448371"/>
                </a:lnTo>
                <a:lnTo>
                  <a:pt x="3996782" y="448371"/>
                </a:lnTo>
                <a:lnTo>
                  <a:pt x="4002663" y="431320"/>
                </a:lnTo>
                <a:lnTo>
                  <a:pt x="4038973" y="431320"/>
                </a:lnTo>
                <a:lnTo>
                  <a:pt x="4035757" y="422751"/>
                </a:lnTo>
                <a:lnTo>
                  <a:pt x="4005641" y="422751"/>
                </a:lnTo>
                <a:lnTo>
                  <a:pt x="4015140" y="395045"/>
                </a:lnTo>
                <a:lnTo>
                  <a:pt x="4025360" y="395045"/>
                </a:lnTo>
                <a:lnTo>
                  <a:pt x="4021196" y="383950"/>
                </a:lnTo>
                <a:close/>
              </a:path>
              <a:path w="20104100" h="448945">
                <a:moveTo>
                  <a:pt x="4038973" y="431320"/>
                </a:moveTo>
                <a:lnTo>
                  <a:pt x="4027705" y="431320"/>
                </a:lnTo>
                <a:lnTo>
                  <a:pt x="4033586" y="448371"/>
                </a:lnTo>
                <a:lnTo>
                  <a:pt x="4045372" y="448371"/>
                </a:lnTo>
                <a:lnTo>
                  <a:pt x="4038973" y="431320"/>
                </a:lnTo>
                <a:close/>
              </a:path>
              <a:path w="20104100" h="448945">
                <a:moveTo>
                  <a:pt x="4025360" y="395045"/>
                </a:moveTo>
                <a:lnTo>
                  <a:pt x="4015404" y="395045"/>
                </a:lnTo>
                <a:lnTo>
                  <a:pt x="4024803" y="422751"/>
                </a:lnTo>
                <a:lnTo>
                  <a:pt x="4035757" y="422751"/>
                </a:lnTo>
                <a:lnTo>
                  <a:pt x="4025360" y="395045"/>
                </a:lnTo>
                <a:close/>
              </a:path>
              <a:path w="20104100" h="448945">
                <a:moveTo>
                  <a:pt x="4168547" y="383950"/>
                </a:moveTo>
                <a:lnTo>
                  <a:pt x="4157402" y="383950"/>
                </a:lnTo>
                <a:lnTo>
                  <a:pt x="4173912" y="448371"/>
                </a:lnTo>
                <a:lnTo>
                  <a:pt x="4185246" y="448371"/>
                </a:lnTo>
                <a:lnTo>
                  <a:pt x="4189193" y="433218"/>
                </a:lnTo>
                <a:lnTo>
                  <a:pt x="4179893" y="433218"/>
                </a:lnTo>
                <a:lnTo>
                  <a:pt x="4168547" y="383950"/>
                </a:lnTo>
                <a:close/>
              </a:path>
              <a:path w="20104100" h="448945">
                <a:moveTo>
                  <a:pt x="4207751" y="399116"/>
                </a:moveTo>
                <a:lnTo>
                  <a:pt x="4198251" y="399116"/>
                </a:lnTo>
                <a:lnTo>
                  <a:pt x="4210816" y="448371"/>
                </a:lnTo>
                <a:lnTo>
                  <a:pt x="4221973" y="448371"/>
                </a:lnTo>
                <a:lnTo>
                  <a:pt x="4226046" y="433218"/>
                </a:lnTo>
                <a:lnTo>
                  <a:pt x="4216256" y="433218"/>
                </a:lnTo>
                <a:lnTo>
                  <a:pt x="4207751" y="399116"/>
                </a:lnTo>
                <a:close/>
              </a:path>
              <a:path w="20104100" h="448945">
                <a:moveTo>
                  <a:pt x="4203968" y="383950"/>
                </a:moveTo>
                <a:lnTo>
                  <a:pt x="4192722" y="383950"/>
                </a:lnTo>
                <a:lnTo>
                  <a:pt x="4180069" y="433218"/>
                </a:lnTo>
                <a:lnTo>
                  <a:pt x="4189193" y="433218"/>
                </a:lnTo>
                <a:lnTo>
                  <a:pt x="4198075" y="399116"/>
                </a:lnTo>
                <a:lnTo>
                  <a:pt x="4207751" y="399116"/>
                </a:lnTo>
                <a:lnTo>
                  <a:pt x="4203968" y="383950"/>
                </a:lnTo>
                <a:close/>
              </a:path>
              <a:path w="20104100" h="448945">
                <a:moveTo>
                  <a:pt x="4239288" y="383950"/>
                </a:moveTo>
                <a:lnTo>
                  <a:pt x="4228118" y="383950"/>
                </a:lnTo>
                <a:lnTo>
                  <a:pt x="4216445" y="433218"/>
                </a:lnTo>
                <a:lnTo>
                  <a:pt x="4226046" y="433218"/>
                </a:lnTo>
                <a:lnTo>
                  <a:pt x="4239288" y="383950"/>
                </a:lnTo>
                <a:close/>
              </a:path>
              <a:path w="20104100" h="448945">
                <a:moveTo>
                  <a:pt x="4543023" y="383950"/>
                </a:moveTo>
                <a:lnTo>
                  <a:pt x="4499699" y="383950"/>
                </a:lnTo>
                <a:lnTo>
                  <a:pt x="4499699" y="448371"/>
                </a:lnTo>
                <a:lnTo>
                  <a:pt x="4510693" y="448371"/>
                </a:lnTo>
                <a:lnTo>
                  <a:pt x="4510693" y="419773"/>
                </a:lnTo>
                <a:lnTo>
                  <a:pt x="4539065" y="419773"/>
                </a:lnTo>
                <a:lnTo>
                  <a:pt x="4539065" y="410563"/>
                </a:lnTo>
                <a:lnTo>
                  <a:pt x="4510693" y="410563"/>
                </a:lnTo>
                <a:lnTo>
                  <a:pt x="4510693" y="393701"/>
                </a:lnTo>
                <a:lnTo>
                  <a:pt x="4543023" y="393701"/>
                </a:lnTo>
                <a:lnTo>
                  <a:pt x="4543023" y="383950"/>
                </a:lnTo>
                <a:close/>
              </a:path>
              <a:path w="20104100" h="448945">
                <a:moveTo>
                  <a:pt x="4677193" y="383950"/>
                </a:moveTo>
                <a:lnTo>
                  <a:pt x="4666211" y="383950"/>
                </a:lnTo>
                <a:lnTo>
                  <a:pt x="4666211" y="448371"/>
                </a:lnTo>
                <a:lnTo>
                  <a:pt x="4677193" y="448371"/>
                </a:lnTo>
                <a:lnTo>
                  <a:pt x="4677193" y="383950"/>
                </a:lnTo>
                <a:close/>
              </a:path>
              <a:path w="20104100" h="448945">
                <a:moveTo>
                  <a:pt x="4841909" y="383950"/>
                </a:moveTo>
                <a:lnTo>
                  <a:pt x="4805043" y="383950"/>
                </a:lnTo>
                <a:lnTo>
                  <a:pt x="4805043" y="448371"/>
                </a:lnTo>
                <a:lnTo>
                  <a:pt x="4816024" y="448371"/>
                </a:lnTo>
                <a:lnTo>
                  <a:pt x="4816024" y="421846"/>
                </a:lnTo>
                <a:lnTo>
                  <a:pt x="4852186" y="421846"/>
                </a:lnTo>
                <a:lnTo>
                  <a:pt x="4845364" y="417788"/>
                </a:lnTo>
                <a:lnTo>
                  <a:pt x="4845364" y="417612"/>
                </a:lnTo>
                <a:lnTo>
                  <a:pt x="4851905" y="413277"/>
                </a:lnTo>
                <a:lnTo>
                  <a:pt x="4816024" y="413277"/>
                </a:lnTo>
                <a:lnTo>
                  <a:pt x="4816024" y="393160"/>
                </a:lnTo>
                <a:lnTo>
                  <a:pt x="4854628" y="393160"/>
                </a:lnTo>
                <a:lnTo>
                  <a:pt x="4854009" y="391627"/>
                </a:lnTo>
                <a:lnTo>
                  <a:pt x="4847098" y="385483"/>
                </a:lnTo>
                <a:lnTo>
                  <a:pt x="4841909" y="383950"/>
                </a:lnTo>
                <a:close/>
              </a:path>
              <a:path w="20104100" h="448945">
                <a:moveTo>
                  <a:pt x="4852186" y="421846"/>
                </a:moveTo>
                <a:lnTo>
                  <a:pt x="4834709" y="421846"/>
                </a:lnTo>
                <a:lnTo>
                  <a:pt x="4836769" y="422186"/>
                </a:lnTo>
                <a:lnTo>
                  <a:pt x="4839999" y="423505"/>
                </a:lnTo>
                <a:lnTo>
                  <a:pt x="4844736" y="442089"/>
                </a:lnTo>
                <a:lnTo>
                  <a:pt x="4845025" y="445456"/>
                </a:lnTo>
                <a:lnTo>
                  <a:pt x="4845515" y="446989"/>
                </a:lnTo>
                <a:lnTo>
                  <a:pt x="4846331" y="448371"/>
                </a:lnTo>
                <a:lnTo>
                  <a:pt x="4858117" y="448371"/>
                </a:lnTo>
                <a:lnTo>
                  <a:pt x="4856936" y="447052"/>
                </a:lnTo>
                <a:lnTo>
                  <a:pt x="4856069" y="444840"/>
                </a:lnTo>
                <a:lnTo>
                  <a:pt x="4854951" y="438646"/>
                </a:lnTo>
                <a:lnTo>
                  <a:pt x="4854735" y="435957"/>
                </a:lnTo>
                <a:lnTo>
                  <a:pt x="4854675" y="428895"/>
                </a:lnTo>
                <a:lnTo>
                  <a:pt x="4854373" y="426784"/>
                </a:lnTo>
                <a:lnTo>
                  <a:pt x="4853142" y="423404"/>
                </a:lnTo>
                <a:lnTo>
                  <a:pt x="4852363" y="422047"/>
                </a:lnTo>
                <a:lnTo>
                  <a:pt x="4852186" y="421846"/>
                </a:lnTo>
                <a:close/>
              </a:path>
              <a:path w="20104100" h="448945">
                <a:moveTo>
                  <a:pt x="4854628" y="393160"/>
                </a:moveTo>
                <a:lnTo>
                  <a:pt x="4835262" y="393160"/>
                </a:lnTo>
                <a:lnTo>
                  <a:pt x="4836631" y="393273"/>
                </a:lnTo>
                <a:lnTo>
                  <a:pt x="4839257" y="393751"/>
                </a:lnTo>
                <a:lnTo>
                  <a:pt x="4844748" y="400951"/>
                </a:lnTo>
                <a:lnTo>
                  <a:pt x="4844748" y="406416"/>
                </a:lnTo>
                <a:lnTo>
                  <a:pt x="4843844" y="408992"/>
                </a:lnTo>
                <a:lnTo>
                  <a:pt x="4840212" y="412423"/>
                </a:lnTo>
                <a:lnTo>
                  <a:pt x="4837548" y="413277"/>
                </a:lnTo>
                <a:lnTo>
                  <a:pt x="4851905" y="413277"/>
                </a:lnTo>
                <a:lnTo>
                  <a:pt x="4852513" y="412636"/>
                </a:lnTo>
                <a:lnTo>
                  <a:pt x="4853531" y="411015"/>
                </a:lnTo>
                <a:lnTo>
                  <a:pt x="4855290" y="406982"/>
                </a:lnTo>
                <a:lnTo>
                  <a:pt x="4855730" y="404431"/>
                </a:lnTo>
                <a:lnTo>
                  <a:pt x="4855649" y="395686"/>
                </a:lnTo>
                <a:lnTo>
                  <a:pt x="4854628" y="393160"/>
                </a:lnTo>
                <a:close/>
              </a:path>
              <a:path w="20104100" h="448945">
                <a:moveTo>
                  <a:pt x="4996584" y="383950"/>
                </a:moveTo>
                <a:lnTo>
                  <a:pt x="4981117" y="383950"/>
                </a:lnTo>
                <a:lnTo>
                  <a:pt x="4981117" y="448371"/>
                </a:lnTo>
                <a:lnTo>
                  <a:pt x="4991571" y="448371"/>
                </a:lnTo>
                <a:lnTo>
                  <a:pt x="4991571" y="398651"/>
                </a:lnTo>
                <a:lnTo>
                  <a:pt x="5001631" y="398651"/>
                </a:lnTo>
                <a:lnTo>
                  <a:pt x="4996584" y="383950"/>
                </a:lnTo>
                <a:close/>
              </a:path>
              <a:path w="20104100" h="448945">
                <a:moveTo>
                  <a:pt x="5001631" y="398651"/>
                </a:moveTo>
                <a:lnTo>
                  <a:pt x="4991759" y="398651"/>
                </a:lnTo>
                <a:lnTo>
                  <a:pt x="5009149" y="448371"/>
                </a:lnTo>
                <a:lnTo>
                  <a:pt x="5018196" y="448371"/>
                </a:lnTo>
                <a:lnTo>
                  <a:pt x="5023091" y="434386"/>
                </a:lnTo>
                <a:lnTo>
                  <a:pt x="5013899" y="434386"/>
                </a:lnTo>
                <a:lnTo>
                  <a:pt x="5001631" y="398651"/>
                </a:lnTo>
                <a:close/>
              </a:path>
              <a:path w="20104100" h="448945">
                <a:moveTo>
                  <a:pt x="5046229" y="398651"/>
                </a:moveTo>
                <a:lnTo>
                  <a:pt x="5035775" y="398651"/>
                </a:lnTo>
                <a:lnTo>
                  <a:pt x="5035775" y="448371"/>
                </a:lnTo>
                <a:lnTo>
                  <a:pt x="5046229" y="448371"/>
                </a:lnTo>
                <a:lnTo>
                  <a:pt x="5046229" y="398651"/>
                </a:lnTo>
                <a:close/>
              </a:path>
              <a:path w="20104100" h="448945">
                <a:moveTo>
                  <a:pt x="5046229" y="383950"/>
                </a:moveTo>
                <a:lnTo>
                  <a:pt x="5030937" y="383950"/>
                </a:lnTo>
                <a:lnTo>
                  <a:pt x="5014075" y="434386"/>
                </a:lnTo>
                <a:lnTo>
                  <a:pt x="5023091" y="434386"/>
                </a:lnTo>
                <a:lnTo>
                  <a:pt x="5035599" y="398651"/>
                </a:lnTo>
                <a:lnTo>
                  <a:pt x="5046229" y="398651"/>
                </a:lnTo>
                <a:lnTo>
                  <a:pt x="5046229" y="383950"/>
                </a:lnTo>
                <a:close/>
              </a:path>
              <a:path w="20104100" h="448945">
                <a:moveTo>
                  <a:pt x="4776583" y="0"/>
                </a:moveTo>
                <a:lnTo>
                  <a:pt x="4602205" y="0"/>
                </a:lnTo>
                <a:lnTo>
                  <a:pt x="4602205" y="43211"/>
                </a:lnTo>
                <a:lnTo>
                  <a:pt x="4776583" y="43211"/>
                </a:lnTo>
                <a:lnTo>
                  <a:pt x="4776583" y="0"/>
                </a:lnTo>
                <a:close/>
              </a:path>
              <a:path w="20104100" h="448945">
                <a:moveTo>
                  <a:pt x="4706432" y="111137"/>
                </a:moveTo>
                <a:lnTo>
                  <a:pt x="4602205" y="111137"/>
                </a:lnTo>
                <a:lnTo>
                  <a:pt x="4602205" y="154361"/>
                </a:lnTo>
                <a:lnTo>
                  <a:pt x="4706432" y="154361"/>
                </a:lnTo>
                <a:lnTo>
                  <a:pt x="4706432" y="111137"/>
                </a:lnTo>
                <a:close/>
              </a:path>
              <a:path w="20104100" h="448945">
                <a:moveTo>
                  <a:pt x="20104099" y="139321"/>
                </a:moveTo>
                <a:lnTo>
                  <a:pt x="5573333" y="139321"/>
                </a:lnTo>
                <a:lnTo>
                  <a:pt x="5573333" y="164451"/>
                </a:lnTo>
                <a:lnTo>
                  <a:pt x="20104099" y="164451"/>
                </a:lnTo>
                <a:lnTo>
                  <a:pt x="20104099" y="139321"/>
                </a:lnTo>
                <a:close/>
              </a:path>
              <a:path w="20104100" h="448945">
                <a:moveTo>
                  <a:pt x="2161190" y="133038"/>
                </a:moveTo>
                <a:lnTo>
                  <a:pt x="0" y="133038"/>
                </a:lnTo>
                <a:lnTo>
                  <a:pt x="0" y="158169"/>
                </a:lnTo>
                <a:lnTo>
                  <a:pt x="2161190" y="158169"/>
                </a:lnTo>
                <a:lnTo>
                  <a:pt x="2161190" y="1330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algn="r" defTabSz="914400" rtl="1" eaLnBrk="1" latinLnBrk="0" hangingPunct="1"/>
            <a:endParaRPr sz="1092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1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E1E1E1"/>
          </a:fgClr>
          <a:bgClr>
            <a:srgbClr val="F9F7F7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3FAD17-2B1A-A462-F41C-43B222888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2CBDA1-BF6E-6D23-DD4C-C3EB506E5285}"/>
              </a:ext>
            </a:extLst>
          </p:cNvPr>
          <p:cNvSpPr txBox="1"/>
          <p:nvPr/>
        </p:nvSpPr>
        <p:spPr>
          <a:xfrm>
            <a:off x="9468767" y="2967334"/>
            <a:ext cx="18416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b="1" dirty="0">
                <a:latin typeface="Heebo" pitchFamily="2" charset="-79"/>
                <a:cs typeface="Heebo" pitchFamily="2" charset="-79"/>
              </a:rPr>
              <a:t>מודעות גבוהה יותר בציבור הרחב </a:t>
            </a:r>
            <a:endParaRPr lang="en-IL" b="1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AFC44A-8DC8-6DDC-714E-95048D2358DA}"/>
              </a:ext>
            </a:extLst>
          </p:cNvPr>
          <p:cNvSpPr txBox="1"/>
          <p:nvPr/>
        </p:nvSpPr>
        <p:spPr>
          <a:xfrm>
            <a:off x="7549179" y="3105834"/>
            <a:ext cx="1488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b="1" dirty="0">
                <a:latin typeface="Heebo" pitchFamily="2" charset="-79"/>
                <a:cs typeface="Heebo" pitchFamily="2" charset="-79"/>
              </a:rPr>
              <a:t>רגולציה מתהדקת </a:t>
            </a:r>
            <a:endParaRPr lang="en-IL" b="1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175F6-5A4A-51D0-5A5D-7577CACB20C2}"/>
              </a:ext>
            </a:extLst>
          </p:cNvPr>
          <p:cNvSpPr txBox="1"/>
          <p:nvPr/>
        </p:nvSpPr>
        <p:spPr>
          <a:xfrm>
            <a:off x="5228197" y="2967334"/>
            <a:ext cx="1889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b="1" dirty="0">
                <a:latin typeface="Heebo" pitchFamily="2" charset="-79"/>
                <a:cs typeface="Heebo" pitchFamily="2" charset="-79"/>
              </a:rPr>
              <a:t>רגולטורים עם סמכויות אכיפה ופיקוח מוגברות</a:t>
            </a:r>
            <a:endParaRPr lang="en-IL" b="1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03B2F-42C2-043E-1E83-750F0D7DC05B}"/>
              </a:ext>
            </a:extLst>
          </p:cNvPr>
          <p:cNvSpPr txBox="1"/>
          <p:nvPr/>
        </p:nvSpPr>
        <p:spPr>
          <a:xfrm>
            <a:off x="2908488" y="2551836"/>
            <a:ext cx="18899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b="1" dirty="0">
                <a:latin typeface="Heebo" pitchFamily="2" charset="-79"/>
                <a:cs typeface="Heebo" pitchFamily="2" charset="-79"/>
              </a:rPr>
              <a:t>הכרה בתחום אבטחת המידע כתחום קריטי לחברות עם שירותים מקוונים מהותיים </a:t>
            </a:r>
            <a:endParaRPr lang="en-IL" b="1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D1FD8-1840-F852-3713-A7CA4A3A2930}"/>
              </a:ext>
            </a:extLst>
          </p:cNvPr>
          <p:cNvSpPr txBox="1"/>
          <p:nvPr/>
        </p:nvSpPr>
        <p:spPr>
          <a:xfrm>
            <a:off x="880814" y="2736501"/>
            <a:ext cx="14885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2800" b="1" dirty="0">
                <a:solidFill>
                  <a:srgbClr val="31B688"/>
                </a:solidFill>
                <a:latin typeface="Heebo" pitchFamily="2" charset="-79"/>
                <a:cs typeface="Heebo" pitchFamily="2" charset="-79"/>
              </a:rPr>
              <a:t>חובת זהירות מוגברת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E3DD305-DA14-5DE9-906F-C5054B993C2D}"/>
              </a:ext>
            </a:extLst>
          </p:cNvPr>
          <p:cNvSpPr/>
          <p:nvPr/>
        </p:nvSpPr>
        <p:spPr>
          <a:xfrm>
            <a:off x="0" y="6305355"/>
            <a:ext cx="12191144" cy="272241"/>
          </a:xfrm>
          <a:custGeom>
            <a:avLst/>
            <a:gdLst/>
            <a:ahLst/>
            <a:cxnLst/>
            <a:rect l="l" t="t" r="r" b="b"/>
            <a:pathLst>
              <a:path w="20104100" h="448945">
                <a:moveTo>
                  <a:pt x="4776583" y="222288"/>
                </a:moveTo>
                <a:lnTo>
                  <a:pt x="4602205" y="222288"/>
                </a:lnTo>
                <a:lnTo>
                  <a:pt x="4602205" y="265512"/>
                </a:lnTo>
                <a:lnTo>
                  <a:pt x="4776583" y="265512"/>
                </a:lnTo>
                <a:lnTo>
                  <a:pt x="4776583" y="222288"/>
                </a:lnTo>
                <a:close/>
              </a:path>
              <a:path w="20104100" h="448945">
                <a:moveTo>
                  <a:pt x="5046229" y="86435"/>
                </a:moveTo>
                <a:lnTo>
                  <a:pt x="5004136" y="86435"/>
                </a:lnTo>
                <a:lnTo>
                  <a:pt x="5004136" y="265512"/>
                </a:lnTo>
                <a:lnTo>
                  <a:pt x="5046229" y="265512"/>
                </a:lnTo>
                <a:lnTo>
                  <a:pt x="5046229" y="86435"/>
                </a:lnTo>
                <a:close/>
              </a:path>
              <a:path w="20104100" h="448945">
                <a:moveTo>
                  <a:pt x="5130415" y="0"/>
                </a:moveTo>
                <a:lnTo>
                  <a:pt x="4919963" y="0"/>
                </a:lnTo>
                <a:lnTo>
                  <a:pt x="4919963" y="43211"/>
                </a:lnTo>
                <a:lnTo>
                  <a:pt x="5130415" y="43211"/>
                </a:lnTo>
                <a:lnTo>
                  <a:pt x="5130415" y="0"/>
                </a:lnTo>
                <a:close/>
              </a:path>
              <a:path w="20104100" h="448945">
                <a:moveTo>
                  <a:pt x="3331588" y="0"/>
                </a:moveTo>
                <a:lnTo>
                  <a:pt x="3289495" y="0"/>
                </a:lnTo>
                <a:lnTo>
                  <a:pt x="3289495" y="265524"/>
                </a:lnTo>
                <a:lnTo>
                  <a:pt x="3331588" y="265524"/>
                </a:lnTo>
                <a:lnTo>
                  <a:pt x="3331588" y="0"/>
                </a:lnTo>
                <a:close/>
              </a:path>
              <a:path w="20104100" h="448945">
                <a:moveTo>
                  <a:pt x="3572071" y="0"/>
                </a:moveTo>
                <a:lnTo>
                  <a:pt x="3492898" y="0"/>
                </a:lnTo>
                <a:lnTo>
                  <a:pt x="3492898" y="43223"/>
                </a:lnTo>
                <a:lnTo>
                  <a:pt x="3572071" y="43223"/>
                </a:lnTo>
                <a:lnTo>
                  <a:pt x="3584156" y="45734"/>
                </a:lnTo>
                <a:lnTo>
                  <a:pt x="3594034" y="52578"/>
                </a:lnTo>
                <a:lnTo>
                  <a:pt x="3600699" y="62720"/>
                </a:lnTo>
                <a:lnTo>
                  <a:pt x="3603144" y="75126"/>
                </a:lnTo>
                <a:lnTo>
                  <a:pt x="3600699" y="87532"/>
                </a:lnTo>
                <a:lnTo>
                  <a:pt x="3594034" y="97674"/>
                </a:lnTo>
                <a:lnTo>
                  <a:pt x="3584156" y="104518"/>
                </a:lnTo>
                <a:lnTo>
                  <a:pt x="3572071" y="107029"/>
                </a:lnTo>
                <a:lnTo>
                  <a:pt x="3492898" y="107029"/>
                </a:lnTo>
                <a:lnTo>
                  <a:pt x="3492898" y="150253"/>
                </a:lnTo>
                <a:lnTo>
                  <a:pt x="3588104" y="150253"/>
                </a:lnTo>
                <a:lnTo>
                  <a:pt x="3601749" y="153088"/>
                </a:lnTo>
                <a:lnTo>
                  <a:pt x="3612901" y="160813"/>
                </a:lnTo>
                <a:lnTo>
                  <a:pt x="3620425" y="172262"/>
                </a:lnTo>
                <a:lnTo>
                  <a:pt x="3623185" y="186264"/>
                </a:lnTo>
                <a:lnTo>
                  <a:pt x="3620425" y="200273"/>
                </a:lnTo>
                <a:lnTo>
                  <a:pt x="3612901" y="211726"/>
                </a:lnTo>
                <a:lnTo>
                  <a:pt x="3601749" y="219453"/>
                </a:lnTo>
                <a:lnTo>
                  <a:pt x="3588104" y="222288"/>
                </a:lnTo>
                <a:lnTo>
                  <a:pt x="3492898" y="222288"/>
                </a:lnTo>
                <a:lnTo>
                  <a:pt x="3492898" y="265512"/>
                </a:lnTo>
                <a:lnTo>
                  <a:pt x="3588104" y="265512"/>
                </a:lnTo>
                <a:lnTo>
                  <a:pt x="3618116" y="259275"/>
                </a:lnTo>
                <a:lnTo>
                  <a:pt x="3642650" y="242276"/>
                </a:lnTo>
                <a:lnTo>
                  <a:pt x="3659205" y="217083"/>
                </a:lnTo>
                <a:lnTo>
                  <a:pt x="3665278" y="186264"/>
                </a:lnTo>
                <a:lnTo>
                  <a:pt x="3662882" y="166724"/>
                </a:lnTo>
                <a:lnTo>
                  <a:pt x="3655991" y="148671"/>
                </a:lnTo>
                <a:lnTo>
                  <a:pt x="3645056" y="132882"/>
                </a:lnTo>
                <a:lnTo>
                  <a:pt x="3630523" y="120134"/>
                </a:lnTo>
                <a:lnTo>
                  <a:pt x="3636839" y="109905"/>
                </a:lnTo>
                <a:lnTo>
                  <a:pt x="3641446" y="98850"/>
                </a:lnTo>
                <a:lnTo>
                  <a:pt x="3644267" y="87186"/>
                </a:lnTo>
                <a:lnTo>
                  <a:pt x="3645225" y="75126"/>
                </a:lnTo>
                <a:lnTo>
                  <a:pt x="3639468" y="45910"/>
                </a:lnTo>
                <a:lnTo>
                  <a:pt x="3623778" y="22028"/>
                </a:lnTo>
                <a:lnTo>
                  <a:pt x="3600522" y="5912"/>
                </a:lnTo>
                <a:lnTo>
                  <a:pt x="3572071" y="0"/>
                </a:lnTo>
                <a:close/>
              </a:path>
              <a:path w="20104100" h="448945">
                <a:moveTo>
                  <a:pt x="3128172" y="0"/>
                </a:moveTo>
                <a:lnTo>
                  <a:pt x="3086079" y="0"/>
                </a:lnTo>
                <a:lnTo>
                  <a:pt x="3086079" y="111137"/>
                </a:lnTo>
                <a:lnTo>
                  <a:pt x="2951796" y="111137"/>
                </a:lnTo>
                <a:lnTo>
                  <a:pt x="2951796" y="154361"/>
                </a:lnTo>
                <a:lnTo>
                  <a:pt x="3086079" y="154361"/>
                </a:lnTo>
                <a:lnTo>
                  <a:pt x="3086079" y="265512"/>
                </a:lnTo>
                <a:lnTo>
                  <a:pt x="3128172" y="265512"/>
                </a:lnTo>
                <a:lnTo>
                  <a:pt x="3128172" y="0"/>
                </a:lnTo>
                <a:close/>
              </a:path>
              <a:path w="20104100" h="448945">
                <a:moveTo>
                  <a:pt x="4288556" y="0"/>
                </a:moveTo>
                <a:lnTo>
                  <a:pt x="4246463" y="0"/>
                </a:lnTo>
                <a:lnTo>
                  <a:pt x="4246463" y="243900"/>
                </a:lnTo>
                <a:lnTo>
                  <a:pt x="4248120" y="252302"/>
                </a:lnTo>
                <a:lnTo>
                  <a:pt x="4252637" y="259173"/>
                </a:lnTo>
                <a:lnTo>
                  <a:pt x="4259328" y="263810"/>
                </a:lnTo>
                <a:lnTo>
                  <a:pt x="4267509" y="265512"/>
                </a:lnTo>
                <a:lnTo>
                  <a:pt x="4420841" y="265512"/>
                </a:lnTo>
                <a:lnTo>
                  <a:pt x="4420841" y="222288"/>
                </a:lnTo>
                <a:lnTo>
                  <a:pt x="4288556" y="222288"/>
                </a:lnTo>
                <a:lnTo>
                  <a:pt x="4288556" y="0"/>
                </a:lnTo>
                <a:close/>
              </a:path>
              <a:path w="20104100" h="448945">
                <a:moveTo>
                  <a:pt x="3955871" y="0"/>
                </a:moveTo>
                <a:lnTo>
                  <a:pt x="3905598" y="10449"/>
                </a:lnTo>
                <a:lnTo>
                  <a:pt x="3864499" y="38928"/>
                </a:lnTo>
                <a:lnTo>
                  <a:pt x="3836765" y="81130"/>
                </a:lnTo>
                <a:lnTo>
                  <a:pt x="3826589" y="132749"/>
                </a:lnTo>
                <a:lnTo>
                  <a:pt x="3836765" y="184376"/>
                </a:lnTo>
                <a:lnTo>
                  <a:pt x="3864499" y="226582"/>
                </a:lnTo>
                <a:lnTo>
                  <a:pt x="3905598" y="255062"/>
                </a:lnTo>
                <a:lnTo>
                  <a:pt x="3955871" y="265512"/>
                </a:lnTo>
                <a:lnTo>
                  <a:pt x="3955871" y="222288"/>
                </a:lnTo>
                <a:lnTo>
                  <a:pt x="3921966" y="215242"/>
                </a:lnTo>
                <a:lnTo>
                  <a:pt x="3894248" y="196036"/>
                </a:lnTo>
                <a:lnTo>
                  <a:pt x="3875545" y="167572"/>
                </a:lnTo>
                <a:lnTo>
                  <a:pt x="3868682" y="132749"/>
                </a:lnTo>
                <a:lnTo>
                  <a:pt x="3875545" y="97934"/>
                </a:lnTo>
                <a:lnTo>
                  <a:pt x="3894248" y="69473"/>
                </a:lnTo>
                <a:lnTo>
                  <a:pt x="3921966" y="50269"/>
                </a:lnTo>
                <a:lnTo>
                  <a:pt x="3955871" y="43223"/>
                </a:lnTo>
                <a:lnTo>
                  <a:pt x="4050065" y="43223"/>
                </a:lnTo>
                <a:lnTo>
                  <a:pt x="4047242" y="38928"/>
                </a:lnTo>
                <a:lnTo>
                  <a:pt x="4006143" y="10449"/>
                </a:lnTo>
                <a:lnTo>
                  <a:pt x="3955871" y="0"/>
                </a:lnTo>
                <a:close/>
              </a:path>
              <a:path w="20104100" h="448945">
                <a:moveTo>
                  <a:pt x="4050065" y="43223"/>
                </a:moveTo>
                <a:lnTo>
                  <a:pt x="3955871" y="43223"/>
                </a:lnTo>
                <a:lnTo>
                  <a:pt x="3989775" y="50269"/>
                </a:lnTo>
                <a:lnTo>
                  <a:pt x="4017493" y="69473"/>
                </a:lnTo>
                <a:lnTo>
                  <a:pt x="4036197" y="97934"/>
                </a:lnTo>
                <a:lnTo>
                  <a:pt x="4043060" y="132749"/>
                </a:lnTo>
                <a:lnTo>
                  <a:pt x="4085153" y="132749"/>
                </a:lnTo>
                <a:lnTo>
                  <a:pt x="4074976" y="81130"/>
                </a:lnTo>
                <a:lnTo>
                  <a:pt x="4050065" y="43223"/>
                </a:lnTo>
                <a:close/>
              </a:path>
              <a:path w="20104100" h="448945">
                <a:moveTo>
                  <a:pt x="2692177" y="0"/>
                </a:moveTo>
                <a:lnTo>
                  <a:pt x="2656892" y="5502"/>
                </a:lnTo>
                <a:lnTo>
                  <a:pt x="2629014" y="20806"/>
                </a:lnTo>
                <a:lnTo>
                  <a:pt x="2610704" y="44108"/>
                </a:lnTo>
                <a:lnTo>
                  <a:pt x="2604121" y="73606"/>
                </a:lnTo>
                <a:lnTo>
                  <a:pt x="2607312" y="94517"/>
                </a:lnTo>
                <a:lnTo>
                  <a:pt x="2631241" y="127509"/>
                </a:lnTo>
                <a:lnTo>
                  <a:pt x="2671757" y="144246"/>
                </a:lnTo>
                <a:lnTo>
                  <a:pt x="2701865" y="149976"/>
                </a:lnTo>
                <a:lnTo>
                  <a:pt x="2711748" y="152063"/>
                </a:lnTo>
                <a:lnTo>
                  <a:pt x="2746218" y="175766"/>
                </a:lnTo>
                <a:lnTo>
                  <a:pt x="2748268" y="187885"/>
                </a:lnTo>
                <a:lnTo>
                  <a:pt x="2741332" y="203910"/>
                </a:lnTo>
                <a:lnTo>
                  <a:pt x="2727116" y="214553"/>
                </a:lnTo>
                <a:lnTo>
                  <a:pt x="2709453" y="220462"/>
                </a:lnTo>
                <a:lnTo>
                  <a:pt x="2692177" y="222288"/>
                </a:lnTo>
                <a:lnTo>
                  <a:pt x="2692177" y="265512"/>
                </a:lnTo>
                <a:lnTo>
                  <a:pt x="2725048" y="261164"/>
                </a:lnTo>
                <a:lnTo>
                  <a:pt x="2755425" y="247839"/>
                </a:lnTo>
                <a:lnTo>
                  <a:pt x="2778661" y="225119"/>
                </a:lnTo>
                <a:lnTo>
                  <a:pt x="2790109" y="192584"/>
                </a:lnTo>
                <a:lnTo>
                  <a:pt x="2789858" y="176457"/>
                </a:lnTo>
                <a:lnTo>
                  <a:pt x="2767027" y="132875"/>
                </a:lnTo>
                <a:lnTo>
                  <a:pt x="2724740" y="110853"/>
                </a:lnTo>
                <a:lnTo>
                  <a:pt x="2690450" y="104018"/>
                </a:lnTo>
                <a:lnTo>
                  <a:pt x="2681753" y="102249"/>
                </a:lnTo>
                <a:lnTo>
                  <a:pt x="2647982" y="82701"/>
                </a:lnTo>
                <a:lnTo>
                  <a:pt x="2646214" y="73606"/>
                </a:lnTo>
                <a:lnTo>
                  <a:pt x="2649590" y="61310"/>
                </a:lnTo>
                <a:lnTo>
                  <a:pt x="2659046" y="51705"/>
                </a:lnTo>
                <a:lnTo>
                  <a:pt x="2673577" y="45454"/>
                </a:lnTo>
                <a:lnTo>
                  <a:pt x="2692177" y="43223"/>
                </a:lnTo>
                <a:lnTo>
                  <a:pt x="2781033" y="43223"/>
                </a:lnTo>
                <a:lnTo>
                  <a:pt x="2772682" y="33284"/>
                </a:lnTo>
                <a:lnTo>
                  <a:pt x="2757339" y="19289"/>
                </a:lnTo>
                <a:lnTo>
                  <a:pt x="2738197" y="8825"/>
                </a:lnTo>
                <a:lnTo>
                  <a:pt x="2716171" y="2269"/>
                </a:lnTo>
                <a:lnTo>
                  <a:pt x="2692177" y="0"/>
                </a:lnTo>
                <a:close/>
              </a:path>
              <a:path w="20104100" h="448945">
                <a:moveTo>
                  <a:pt x="2781033" y="43223"/>
                </a:moveTo>
                <a:lnTo>
                  <a:pt x="2692177" y="43223"/>
                </a:lnTo>
                <a:lnTo>
                  <a:pt x="2707099" y="44495"/>
                </a:lnTo>
                <a:lnTo>
                  <a:pt x="2720634" y="48139"/>
                </a:lnTo>
                <a:lnTo>
                  <a:pt x="2732100" y="53899"/>
                </a:lnTo>
                <a:lnTo>
                  <a:pt x="2740817" y="61518"/>
                </a:lnTo>
                <a:lnTo>
                  <a:pt x="2754563" y="77878"/>
                </a:lnTo>
                <a:lnTo>
                  <a:pt x="2786428" y="49644"/>
                </a:lnTo>
                <a:lnTo>
                  <a:pt x="2781033" y="43223"/>
                </a:lnTo>
                <a:close/>
              </a:path>
              <a:path w="20104100" h="448945">
                <a:moveTo>
                  <a:pt x="3837583" y="383950"/>
                </a:moveTo>
                <a:lnTo>
                  <a:pt x="3826589" y="383950"/>
                </a:lnTo>
                <a:lnTo>
                  <a:pt x="3826589" y="448371"/>
                </a:lnTo>
                <a:lnTo>
                  <a:pt x="3869473" y="448371"/>
                </a:lnTo>
                <a:lnTo>
                  <a:pt x="3869473" y="438633"/>
                </a:lnTo>
                <a:lnTo>
                  <a:pt x="3837583" y="438633"/>
                </a:lnTo>
                <a:lnTo>
                  <a:pt x="3837583" y="383950"/>
                </a:lnTo>
                <a:close/>
              </a:path>
              <a:path w="20104100" h="448945">
                <a:moveTo>
                  <a:pt x="4021196" y="383950"/>
                </a:moveTo>
                <a:lnTo>
                  <a:pt x="4009511" y="383950"/>
                </a:lnTo>
                <a:lnTo>
                  <a:pt x="3985436" y="448371"/>
                </a:lnTo>
                <a:lnTo>
                  <a:pt x="3996782" y="448371"/>
                </a:lnTo>
                <a:lnTo>
                  <a:pt x="4002663" y="431320"/>
                </a:lnTo>
                <a:lnTo>
                  <a:pt x="4038973" y="431320"/>
                </a:lnTo>
                <a:lnTo>
                  <a:pt x="4035757" y="422751"/>
                </a:lnTo>
                <a:lnTo>
                  <a:pt x="4005641" y="422751"/>
                </a:lnTo>
                <a:lnTo>
                  <a:pt x="4015140" y="395045"/>
                </a:lnTo>
                <a:lnTo>
                  <a:pt x="4025360" y="395045"/>
                </a:lnTo>
                <a:lnTo>
                  <a:pt x="4021196" y="383950"/>
                </a:lnTo>
                <a:close/>
              </a:path>
              <a:path w="20104100" h="448945">
                <a:moveTo>
                  <a:pt x="4038973" y="431320"/>
                </a:moveTo>
                <a:lnTo>
                  <a:pt x="4027705" y="431320"/>
                </a:lnTo>
                <a:lnTo>
                  <a:pt x="4033586" y="448371"/>
                </a:lnTo>
                <a:lnTo>
                  <a:pt x="4045372" y="448371"/>
                </a:lnTo>
                <a:lnTo>
                  <a:pt x="4038973" y="431320"/>
                </a:lnTo>
                <a:close/>
              </a:path>
              <a:path w="20104100" h="448945">
                <a:moveTo>
                  <a:pt x="4025360" y="395045"/>
                </a:moveTo>
                <a:lnTo>
                  <a:pt x="4015404" y="395045"/>
                </a:lnTo>
                <a:lnTo>
                  <a:pt x="4024803" y="422751"/>
                </a:lnTo>
                <a:lnTo>
                  <a:pt x="4035757" y="422751"/>
                </a:lnTo>
                <a:lnTo>
                  <a:pt x="4025360" y="395045"/>
                </a:lnTo>
                <a:close/>
              </a:path>
              <a:path w="20104100" h="448945">
                <a:moveTo>
                  <a:pt x="4168547" y="383950"/>
                </a:moveTo>
                <a:lnTo>
                  <a:pt x="4157402" y="383950"/>
                </a:lnTo>
                <a:lnTo>
                  <a:pt x="4173912" y="448371"/>
                </a:lnTo>
                <a:lnTo>
                  <a:pt x="4185246" y="448371"/>
                </a:lnTo>
                <a:lnTo>
                  <a:pt x="4189193" y="433218"/>
                </a:lnTo>
                <a:lnTo>
                  <a:pt x="4179893" y="433218"/>
                </a:lnTo>
                <a:lnTo>
                  <a:pt x="4168547" y="383950"/>
                </a:lnTo>
                <a:close/>
              </a:path>
              <a:path w="20104100" h="448945">
                <a:moveTo>
                  <a:pt x="4207751" y="399116"/>
                </a:moveTo>
                <a:lnTo>
                  <a:pt x="4198251" y="399116"/>
                </a:lnTo>
                <a:lnTo>
                  <a:pt x="4210816" y="448371"/>
                </a:lnTo>
                <a:lnTo>
                  <a:pt x="4221973" y="448371"/>
                </a:lnTo>
                <a:lnTo>
                  <a:pt x="4226046" y="433218"/>
                </a:lnTo>
                <a:lnTo>
                  <a:pt x="4216256" y="433218"/>
                </a:lnTo>
                <a:lnTo>
                  <a:pt x="4207751" y="399116"/>
                </a:lnTo>
                <a:close/>
              </a:path>
              <a:path w="20104100" h="448945">
                <a:moveTo>
                  <a:pt x="4203968" y="383950"/>
                </a:moveTo>
                <a:lnTo>
                  <a:pt x="4192722" y="383950"/>
                </a:lnTo>
                <a:lnTo>
                  <a:pt x="4180069" y="433218"/>
                </a:lnTo>
                <a:lnTo>
                  <a:pt x="4189193" y="433218"/>
                </a:lnTo>
                <a:lnTo>
                  <a:pt x="4198075" y="399116"/>
                </a:lnTo>
                <a:lnTo>
                  <a:pt x="4207751" y="399116"/>
                </a:lnTo>
                <a:lnTo>
                  <a:pt x="4203968" y="383950"/>
                </a:lnTo>
                <a:close/>
              </a:path>
              <a:path w="20104100" h="448945">
                <a:moveTo>
                  <a:pt x="4239288" y="383950"/>
                </a:moveTo>
                <a:lnTo>
                  <a:pt x="4228118" y="383950"/>
                </a:lnTo>
                <a:lnTo>
                  <a:pt x="4216445" y="433218"/>
                </a:lnTo>
                <a:lnTo>
                  <a:pt x="4226046" y="433218"/>
                </a:lnTo>
                <a:lnTo>
                  <a:pt x="4239288" y="383950"/>
                </a:lnTo>
                <a:close/>
              </a:path>
              <a:path w="20104100" h="448945">
                <a:moveTo>
                  <a:pt x="4543023" y="383950"/>
                </a:moveTo>
                <a:lnTo>
                  <a:pt x="4499699" y="383950"/>
                </a:lnTo>
                <a:lnTo>
                  <a:pt x="4499699" y="448371"/>
                </a:lnTo>
                <a:lnTo>
                  <a:pt x="4510693" y="448371"/>
                </a:lnTo>
                <a:lnTo>
                  <a:pt x="4510693" y="419773"/>
                </a:lnTo>
                <a:lnTo>
                  <a:pt x="4539065" y="419773"/>
                </a:lnTo>
                <a:lnTo>
                  <a:pt x="4539065" y="410563"/>
                </a:lnTo>
                <a:lnTo>
                  <a:pt x="4510693" y="410563"/>
                </a:lnTo>
                <a:lnTo>
                  <a:pt x="4510693" y="393701"/>
                </a:lnTo>
                <a:lnTo>
                  <a:pt x="4543023" y="393701"/>
                </a:lnTo>
                <a:lnTo>
                  <a:pt x="4543023" y="383950"/>
                </a:lnTo>
                <a:close/>
              </a:path>
              <a:path w="20104100" h="448945">
                <a:moveTo>
                  <a:pt x="4677193" y="383950"/>
                </a:moveTo>
                <a:lnTo>
                  <a:pt x="4666211" y="383950"/>
                </a:lnTo>
                <a:lnTo>
                  <a:pt x="4666211" y="448371"/>
                </a:lnTo>
                <a:lnTo>
                  <a:pt x="4677193" y="448371"/>
                </a:lnTo>
                <a:lnTo>
                  <a:pt x="4677193" y="383950"/>
                </a:lnTo>
                <a:close/>
              </a:path>
              <a:path w="20104100" h="448945">
                <a:moveTo>
                  <a:pt x="4841909" y="383950"/>
                </a:moveTo>
                <a:lnTo>
                  <a:pt x="4805043" y="383950"/>
                </a:lnTo>
                <a:lnTo>
                  <a:pt x="4805043" y="448371"/>
                </a:lnTo>
                <a:lnTo>
                  <a:pt x="4816024" y="448371"/>
                </a:lnTo>
                <a:lnTo>
                  <a:pt x="4816024" y="421846"/>
                </a:lnTo>
                <a:lnTo>
                  <a:pt x="4852186" y="421846"/>
                </a:lnTo>
                <a:lnTo>
                  <a:pt x="4845364" y="417788"/>
                </a:lnTo>
                <a:lnTo>
                  <a:pt x="4845364" y="417612"/>
                </a:lnTo>
                <a:lnTo>
                  <a:pt x="4851905" y="413277"/>
                </a:lnTo>
                <a:lnTo>
                  <a:pt x="4816024" y="413277"/>
                </a:lnTo>
                <a:lnTo>
                  <a:pt x="4816024" y="393160"/>
                </a:lnTo>
                <a:lnTo>
                  <a:pt x="4854628" y="393160"/>
                </a:lnTo>
                <a:lnTo>
                  <a:pt x="4854009" y="391627"/>
                </a:lnTo>
                <a:lnTo>
                  <a:pt x="4847098" y="385483"/>
                </a:lnTo>
                <a:lnTo>
                  <a:pt x="4841909" y="383950"/>
                </a:lnTo>
                <a:close/>
              </a:path>
              <a:path w="20104100" h="448945">
                <a:moveTo>
                  <a:pt x="4852186" y="421846"/>
                </a:moveTo>
                <a:lnTo>
                  <a:pt x="4834709" y="421846"/>
                </a:lnTo>
                <a:lnTo>
                  <a:pt x="4836769" y="422186"/>
                </a:lnTo>
                <a:lnTo>
                  <a:pt x="4839999" y="423505"/>
                </a:lnTo>
                <a:lnTo>
                  <a:pt x="4844736" y="442089"/>
                </a:lnTo>
                <a:lnTo>
                  <a:pt x="4845025" y="445456"/>
                </a:lnTo>
                <a:lnTo>
                  <a:pt x="4845515" y="446989"/>
                </a:lnTo>
                <a:lnTo>
                  <a:pt x="4846331" y="448371"/>
                </a:lnTo>
                <a:lnTo>
                  <a:pt x="4858117" y="448371"/>
                </a:lnTo>
                <a:lnTo>
                  <a:pt x="4856936" y="447052"/>
                </a:lnTo>
                <a:lnTo>
                  <a:pt x="4856069" y="444840"/>
                </a:lnTo>
                <a:lnTo>
                  <a:pt x="4854951" y="438646"/>
                </a:lnTo>
                <a:lnTo>
                  <a:pt x="4854735" y="435957"/>
                </a:lnTo>
                <a:lnTo>
                  <a:pt x="4854675" y="428895"/>
                </a:lnTo>
                <a:lnTo>
                  <a:pt x="4854373" y="426784"/>
                </a:lnTo>
                <a:lnTo>
                  <a:pt x="4853142" y="423404"/>
                </a:lnTo>
                <a:lnTo>
                  <a:pt x="4852363" y="422047"/>
                </a:lnTo>
                <a:lnTo>
                  <a:pt x="4852186" y="421846"/>
                </a:lnTo>
                <a:close/>
              </a:path>
              <a:path w="20104100" h="448945">
                <a:moveTo>
                  <a:pt x="4854628" y="393160"/>
                </a:moveTo>
                <a:lnTo>
                  <a:pt x="4835262" y="393160"/>
                </a:lnTo>
                <a:lnTo>
                  <a:pt x="4836631" y="393273"/>
                </a:lnTo>
                <a:lnTo>
                  <a:pt x="4839257" y="393751"/>
                </a:lnTo>
                <a:lnTo>
                  <a:pt x="4844748" y="400951"/>
                </a:lnTo>
                <a:lnTo>
                  <a:pt x="4844748" y="406416"/>
                </a:lnTo>
                <a:lnTo>
                  <a:pt x="4843844" y="408992"/>
                </a:lnTo>
                <a:lnTo>
                  <a:pt x="4840212" y="412423"/>
                </a:lnTo>
                <a:lnTo>
                  <a:pt x="4837548" y="413277"/>
                </a:lnTo>
                <a:lnTo>
                  <a:pt x="4851905" y="413277"/>
                </a:lnTo>
                <a:lnTo>
                  <a:pt x="4852513" y="412636"/>
                </a:lnTo>
                <a:lnTo>
                  <a:pt x="4853531" y="411015"/>
                </a:lnTo>
                <a:lnTo>
                  <a:pt x="4855290" y="406982"/>
                </a:lnTo>
                <a:lnTo>
                  <a:pt x="4855730" y="404431"/>
                </a:lnTo>
                <a:lnTo>
                  <a:pt x="4855649" y="395686"/>
                </a:lnTo>
                <a:lnTo>
                  <a:pt x="4854628" y="393160"/>
                </a:lnTo>
                <a:close/>
              </a:path>
              <a:path w="20104100" h="448945">
                <a:moveTo>
                  <a:pt x="4996584" y="383950"/>
                </a:moveTo>
                <a:lnTo>
                  <a:pt x="4981117" y="383950"/>
                </a:lnTo>
                <a:lnTo>
                  <a:pt x="4981117" y="448371"/>
                </a:lnTo>
                <a:lnTo>
                  <a:pt x="4991571" y="448371"/>
                </a:lnTo>
                <a:lnTo>
                  <a:pt x="4991571" y="398651"/>
                </a:lnTo>
                <a:lnTo>
                  <a:pt x="5001631" y="398651"/>
                </a:lnTo>
                <a:lnTo>
                  <a:pt x="4996584" y="383950"/>
                </a:lnTo>
                <a:close/>
              </a:path>
              <a:path w="20104100" h="448945">
                <a:moveTo>
                  <a:pt x="5001631" y="398651"/>
                </a:moveTo>
                <a:lnTo>
                  <a:pt x="4991759" y="398651"/>
                </a:lnTo>
                <a:lnTo>
                  <a:pt x="5009149" y="448371"/>
                </a:lnTo>
                <a:lnTo>
                  <a:pt x="5018196" y="448371"/>
                </a:lnTo>
                <a:lnTo>
                  <a:pt x="5023091" y="434386"/>
                </a:lnTo>
                <a:lnTo>
                  <a:pt x="5013899" y="434386"/>
                </a:lnTo>
                <a:lnTo>
                  <a:pt x="5001631" y="398651"/>
                </a:lnTo>
                <a:close/>
              </a:path>
              <a:path w="20104100" h="448945">
                <a:moveTo>
                  <a:pt x="5046229" y="398651"/>
                </a:moveTo>
                <a:lnTo>
                  <a:pt x="5035775" y="398651"/>
                </a:lnTo>
                <a:lnTo>
                  <a:pt x="5035775" y="448371"/>
                </a:lnTo>
                <a:lnTo>
                  <a:pt x="5046229" y="448371"/>
                </a:lnTo>
                <a:lnTo>
                  <a:pt x="5046229" y="398651"/>
                </a:lnTo>
                <a:close/>
              </a:path>
              <a:path w="20104100" h="448945">
                <a:moveTo>
                  <a:pt x="5046229" y="383950"/>
                </a:moveTo>
                <a:lnTo>
                  <a:pt x="5030937" y="383950"/>
                </a:lnTo>
                <a:lnTo>
                  <a:pt x="5014075" y="434386"/>
                </a:lnTo>
                <a:lnTo>
                  <a:pt x="5023091" y="434386"/>
                </a:lnTo>
                <a:lnTo>
                  <a:pt x="5035599" y="398651"/>
                </a:lnTo>
                <a:lnTo>
                  <a:pt x="5046229" y="398651"/>
                </a:lnTo>
                <a:lnTo>
                  <a:pt x="5046229" y="383950"/>
                </a:lnTo>
                <a:close/>
              </a:path>
              <a:path w="20104100" h="448945">
                <a:moveTo>
                  <a:pt x="4776583" y="0"/>
                </a:moveTo>
                <a:lnTo>
                  <a:pt x="4602205" y="0"/>
                </a:lnTo>
                <a:lnTo>
                  <a:pt x="4602205" y="43211"/>
                </a:lnTo>
                <a:lnTo>
                  <a:pt x="4776583" y="43211"/>
                </a:lnTo>
                <a:lnTo>
                  <a:pt x="4776583" y="0"/>
                </a:lnTo>
                <a:close/>
              </a:path>
              <a:path w="20104100" h="448945">
                <a:moveTo>
                  <a:pt x="4706432" y="111137"/>
                </a:moveTo>
                <a:lnTo>
                  <a:pt x="4602205" y="111137"/>
                </a:lnTo>
                <a:lnTo>
                  <a:pt x="4602205" y="154361"/>
                </a:lnTo>
                <a:lnTo>
                  <a:pt x="4706432" y="154361"/>
                </a:lnTo>
                <a:lnTo>
                  <a:pt x="4706432" y="111137"/>
                </a:lnTo>
                <a:close/>
              </a:path>
              <a:path w="20104100" h="448945">
                <a:moveTo>
                  <a:pt x="20104099" y="139321"/>
                </a:moveTo>
                <a:lnTo>
                  <a:pt x="5573333" y="139321"/>
                </a:lnTo>
                <a:lnTo>
                  <a:pt x="5573333" y="164451"/>
                </a:lnTo>
                <a:lnTo>
                  <a:pt x="20104099" y="164451"/>
                </a:lnTo>
                <a:lnTo>
                  <a:pt x="20104099" y="139321"/>
                </a:lnTo>
                <a:close/>
              </a:path>
              <a:path w="20104100" h="448945">
                <a:moveTo>
                  <a:pt x="2161190" y="133038"/>
                </a:moveTo>
                <a:lnTo>
                  <a:pt x="0" y="133038"/>
                </a:lnTo>
                <a:lnTo>
                  <a:pt x="0" y="158169"/>
                </a:lnTo>
                <a:lnTo>
                  <a:pt x="2161190" y="158169"/>
                </a:lnTo>
                <a:lnTo>
                  <a:pt x="2161190" y="1330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algn="r" defTabSz="914400" rtl="1" eaLnBrk="1" latinLnBrk="0" hangingPunct="1"/>
            <a:endParaRPr sz="1092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83F922-20BE-3297-1F93-870D312EB503}"/>
              </a:ext>
            </a:extLst>
          </p:cNvPr>
          <p:cNvSpPr txBox="1"/>
          <p:nvPr/>
        </p:nvSpPr>
        <p:spPr>
          <a:xfrm>
            <a:off x="990171" y="584785"/>
            <a:ext cx="1021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solidFill>
                  <a:srgbClr val="00B388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חוק הגנת הפרטיות</a:t>
            </a:r>
          </a:p>
          <a:p>
            <a:pPr algn="r" rtl="1"/>
            <a:r>
              <a:rPr lang="he-IL" b="1" dirty="0">
                <a:latin typeface="Heebo" panose="00000500000000000000" pitchFamily="2" charset="-79"/>
                <a:cs typeface="Heebo" panose="00000500000000000000" pitchFamily="2" charset="-79"/>
              </a:rPr>
              <a:t>חובת זהירות מוגברת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3604F51-AD97-97A7-CE52-FF1293B79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7839" y="3223163"/>
            <a:ext cx="411673" cy="41167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7DB4711-6B2A-5EAD-AEA2-92B536513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7429" y="3223163"/>
            <a:ext cx="411673" cy="41167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6E783FA-DFAE-3964-187F-0D6B1AFC5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8130" y="3223799"/>
            <a:ext cx="410400" cy="4104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C925761-810C-5AAB-BB9D-68B78878F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8421" y="3223799"/>
            <a:ext cx="410400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DDDDDD"/>
            </a:gs>
            <a:gs pos="83000">
              <a:srgbClr val="DDDDDD"/>
            </a:gs>
            <a:gs pos="100000">
              <a:srgbClr val="DDDDD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B5E9F6-8DDC-2A62-9634-AF436D04A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E1009D-AB24-93E6-F2B2-73326F150F40}"/>
              </a:ext>
            </a:extLst>
          </p:cNvPr>
          <p:cNvSpPr txBox="1"/>
          <p:nvPr/>
        </p:nvSpPr>
        <p:spPr>
          <a:xfrm>
            <a:off x="990169" y="789057"/>
            <a:ext cx="1021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solidFill>
                  <a:srgbClr val="00B388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טיוטת הנחיית הרשות להגנת הפרטיות</a:t>
            </a:r>
          </a:p>
          <a:p>
            <a:pPr algn="r" rtl="1"/>
            <a:r>
              <a:rPr lang="he-IL" b="1" dirty="0">
                <a:latin typeface="Heebo" panose="00000500000000000000" pitchFamily="2" charset="-79"/>
                <a:cs typeface="Heebo" panose="00000500000000000000" pitchFamily="2" charset="-79"/>
              </a:rPr>
              <a:t>תחולת הוראות חוק הגנת הפרטיות על מערכות בינה מלאכותית // עקרונות כללים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D856F0-452B-5897-A75C-733946603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80105"/>
              </p:ext>
            </p:extLst>
          </p:nvPr>
        </p:nvGraphicFramePr>
        <p:xfrm>
          <a:off x="1257302" y="3429000"/>
          <a:ext cx="994366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455">
                  <a:extLst>
                    <a:ext uri="{9D8B030D-6E8A-4147-A177-3AD203B41FA5}">
                      <a16:colId xmlns:a16="http://schemas.microsoft.com/office/drawing/2014/main" val="2611524293"/>
                    </a:ext>
                  </a:extLst>
                </a:gridCol>
                <a:gridCol w="388562">
                  <a:extLst>
                    <a:ext uri="{9D8B030D-6E8A-4147-A177-3AD203B41FA5}">
                      <a16:colId xmlns:a16="http://schemas.microsoft.com/office/drawing/2014/main" val="1080828248"/>
                    </a:ext>
                  </a:extLst>
                </a:gridCol>
                <a:gridCol w="2140455">
                  <a:extLst>
                    <a:ext uri="{9D8B030D-6E8A-4147-A177-3AD203B41FA5}">
                      <a16:colId xmlns:a16="http://schemas.microsoft.com/office/drawing/2014/main" val="3283252294"/>
                    </a:ext>
                  </a:extLst>
                </a:gridCol>
                <a:gridCol w="458172">
                  <a:extLst>
                    <a:ext uri="{9D8B030D-6E8A-4147-A177-3AD203B41FA5}">
                      <a16:colId xmlns:a16="http://schemas.microsoft.com/office/drawing/2014/main" val="3247026923"/>
                    </a:ext>
                  </a:extLst>
                </a:gridCol>
                <a:gridCol w="2140455">
                  <a:extLst>
                    <a:ext uri="{9D8B030D-6E8A-4147-A177-3AD203B41FA5}">
                      <a16:colId xmlns:a16="http://schemas.microsoft.com/office/drawing/2014/main" val="2568621879"/>
                    </a:ext>
                  </a:extLst>
                </a:gridCol>
                <a:gridCol w="535114">
                  <a:extLst>
                    <a:ext uri="{9D8B030D-6E8A-4147-A177-3AD203B41FA5}">
                      <a16:colId xmlns:a16="http://schemas.microsoft.com/office/drawing/2014/main" val="2877179600"/>
                    </a:ext>
                  </a:extLst>
                </a:gridCol>
                <a:gridCol w="2140455">
                  <a:extLst>
                    <a:ext uri="{9D8B030D-6E8A-4147-A177-3AD203B41FA5}">
                      <a16:colId xmlns:a16="http://schemas.microsoft.com/office/drawing/2014/main" val="1439983680"/>
                    </a:ext>
                  </a:extLst>
                </a:gridCol>
              </a:tblGrid>
              <a:tr h="164534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Heebo" pitchFamily="2" charset="-79"/>
                          <a:ea typeface="+mn-ea"/>
                          <a:cs typeface="Heebo" pitchFamily="2" charset="-79"/>
                        </a:rPr>
                        <a:t>כריית מידע אישי (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Heebo" pitchFamily="2" charset="-79"/>
                          <a:ea typeface="+mn-ea"/>
                          <a:cs typeface="Heebo" pitchFamily="2" charset="-79"/>
                        </a:rPr>
                        <a:t>Scraping</a:t>
                      </a:r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Heebo" pitchFamily="2" charset="-79"/>
                          <a:ea typeface="+mn-ea"/>
                          <a:cs typeface="Heebo" pitchFamily="2" charset="-79"/>
                        </a:rPr>
                        <a:t>)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600" b="0" kern="1200" dirty="0">
                          <a:solidFill>
                            <a:schemeClr val="tx1"/>
                          </a:solidFill>
                          <a:latin typeface="Heebo" pitchFamily="2" charset="-79"/>
                          <a:ea typeface="+mn-ea"/>
                          <a:cs typeface="Heebo" pitchFamily="2" charset="-79"/>
                        </a:rPr>
                        <a:t>שימוש במידע פומבי לצורך אימון מודלים דורש ככלל הסכמה מפורשות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הסכמה וחובת היידוע והשקיפות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הסכמה "מדעת" כנגזרת של חובת היידוע – דרישה מוגברת בקשר לפיתוח ושימוש במערכות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AI</a:t>
                      </a:r>
                      <a:endParaRPr lang="he-IL" sz="1400" b="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תצורת ההסכמה  -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Opt-In Vs Opt-Out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algn="ctr" defTabSz="914400" rtl="1" eaLnBrk="1" latinLnBrk="0" hangingPunct="1"/>
                      <a:endParaRPr lang="he-IL" sz="1400" b="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בסיס חוקי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VS</a:t>
                      </a:r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 הגנות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הסכמה בחוק/הסכמה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הגנת תום הלב/עניין אישי כשר/עניין ציבורי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תחולה – כל מחזור החיים של המערכת</a:t>
                      </a:r>
                    </a:p>
                    <a:p>
                      <a:pPr marL="0" algn="ctr" defTabSz="914400" rtl="1" eaLnBrk="1" latinLnBrk="0" hangingPunct="1"/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שלב הלימוד – שלב היישום לרבות תוצרים, תובנות, תחזיות, הערכות וסיווגים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Training – Raw Data/Input- Output</a:t>
                      </a:r>
                      <a:r>
                        <a:rPr lang="he-IL" sz="1400" b="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565451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447382CF-EC7F-EA67-9B5C-2BA6BF988BE6}"/>
              </a:ext>
            </a:extLst>
          </p:cNvPr>
          <p:cNvSpPr/>
          <p:nvPr/>
        </p:nvSpPr>
        <p:spPr>
          <a:xfrm>
            <a:off x="0" y="6305355"/>
            <a:ext cx="12191144" cy="272241"/>
          </a:xfrm>
          <a:custGeom>
            <a:avLst/>
            <a:gdLst/>
            <a:ahLst/>
            <a:cxnLst/>
            <a:rect l="l" t="t" r="r" b="b"/>
            <a:pathLst>
              <a:path w="20104100" h="448945">
                <a:moveTo>
                  <a:pt x="4776583" y="222288"/>
                </a:moveTo>
                <a:lnTo>
                  <a:pt x="4602205" y="222288"/>
                </a:lnTo>
                <a:lnTo>
                  <a:pt x="4602205" y="265512"/>
                </a:lnTo>
                <a:lnTo>
                  <a:pt x="4776583" y="265512"/>
                </a:lnTo>
                <a:lnTo>
                  <a:pt x="4776583" y="222288"/>
                </a:lnTo>
                <a:close/>
              </a:path>
              <a:path w="20104100" h="448945">
                <a:moveTo>
                  <a:pt x="5046229" y="86435"/>
                </a:moveTo>
                <a:lnTo>
                  <a:pt x="5004136" y="86435"/>
                </a:lnTo>
                <a:lnTo>
                  <a:pt x="5004136" y="265512"/>
                </a:lnTo>
                <a:lnTo>
                  <a:pt x="5046229" y="265512"/>
                </a:lnTo>
                <a:lnTo>
                  <a:pt x="5046229" y="86435"/>
                </a:lnTo>
                <a:close/>
              </a:path>
              <a:path w="20104100" h="448945">
                <a:moveTo>
                  <a:pt x="5130415" y="0"/>
                </a:moveTo>
                <a:lnTo>
                  <a:pt x="4919963" y="0"/>
                </a:lnTo>
                <a:lnTo>
                  <a:pt x="4919963" y="43211"/>
                </a:lnTo>
                <a:lnTo>
                  <a:pt x="5130415" y="43211"/>
                </a:lnTo>
                <a:lnTo>
                  <a:pt x="5130415" y="0"/>
                </a:lnTo>
                <a:close/>
              </a:path>
              <a:path w="20104100" h="448945">
                <a:moveTo>
                  <a:pt x="3331588" y="0"/>
                </a:moveTo>
                <a:lnTo>
                  <a:pt x="3289495" y="0"/>
                </a:lnTo>
                <a:lnTo>
                  <a:pt x="3289495" y="265524"/>
                </a:lnTo>
                <a:lnTo>
                  <a:pt x="3331588" y="265524"/>
                </a:lnTo>
                <a:lnTo>
                  <a:pt x="3331588" y="0"/>
                </a:lnTo>
                <a:close/>
              </a:path>
              <a:path w="20104100" h="448945">
                <a:moveTo>
                  <a:pt x="3572071" y="0"/>
                </a:moveTo>
                <a:lnTo>
                  <a:pt x="3492898" y="0"/>
                </a:lnTo>
                <a:lnTo>
                  <a:pt x="3492898" y="43223"/>
                </a:lnTo>
                <a:lnTo>
                  <a:pt x="3572071" y="43223"/>
                </a:lnTo>
                <a:lnTo>
                  <a:pt x="3584156" y="45734"/>
                </a:lnTo>
                <a:lnTo>
                  <a:pt x="3594034" y="52578"/>
                </a:lnTo>
                <a:lnTo>
                  <a:pt x="3600699" y="62720"/>
                </a:lnTo>
                <a:lnTo>
                  <a:pt x="3603144" y="75126"/>
                </a:lnTo>
                <a:lnTo>
                  <a:pt x="3600699" y="87532"/>
                </a:lnTo>
                <a:lnTo>
                  <a:pt x="3594034" y="97674"/>
                </a:lnTo>
                <a:lnTo>
                  <a:pt x="3584156" y="104518"/>
                </a:lnTo>
                <a:lnTo>
                  <a:pt x="3572071" y="107029"/>
                </a:lnTo>
                <a:lnTo>
                  <a:pt x="3492898" y="107029"/>
                </a:lnTo>
                <a:lnTo>
                  <a:pt x="3492898" y="150253"/>
                </a:lnTo>
                <a:lnTo>
                  <a:pt x="3588104" y="150253"/>
                </a:lnTo>
                <a:lnTo>
                  <a:pt x="3601749" y="153088"/>
                </a:lnTo>
                <a:lnTo>
                  <a:pt x="3612901" y="160813"/>
                </a:lnTo>
                <a:lnTo>
                  <a:pt x="3620425" y="172262"/>
                </a:lnTo>
                <a:lnTo>
                  <a:pt x="3623185" y="186264"/>
                </a:lnTo>
                <a:lnTo>
                  <a:pt x="3620425" y="200273"/>
                </a:lnTo>
                <a:lnTo>
                  <a:pt x="3612901" y="211726"/>
                </a:lnTo>
                <a:lnTo>
                  <a:pt x="3601749" y="219453"/>
                </a:lnTo>
                <a:lnTo>
                  <a:pt x="3588104" y="222288"/>
                </a:lnTo>
                <a:lnTo>
                  <a:pt x="3492898" y="222288"/>
                </a:lnTo>
                <a:lnTo>
                  <a:pt x="3492898" y="265512"/>
                </a:lnTo>
                <a:lnTo>
                  <a:pt x="3588104" y="265512"/>
                </a:lnTo>
                <a:lnTo>
                  <a:pt x="3618116" y="259275"/>
                </a:lnTo>
                <a:lnTo>
                  <a:pt x="3642650" y="242276"/>
                </a:lnTo>
                <a:lnTo>
                  <a:pt x="3659205" y="217083"/>
                </a:lnTo>
                <a:lnTo>
                  <a:pt x="3665278" y="186264"/>
                </a:lnTo>
                <a:lnTo>
                  <a:pt x="3662882" y="166724"/>
                </a:lnTo>
                <a:lnTo>
                  <a:pt x="3655991" y="148671"/>
                </a:lnTo>
                <a:lnTo>
                  <a:pt x="3645056" y="132882"/>
                </a:lnTo>
                <a:lnTo>
                  <a:pt x="3630523" y="120134"/>
                </a:lnTo>
                <a:lnTo>
                  <a:pt x="3636839" y="109905"/>
                </a:lnTo>
                <a:lnTo>
                  <a:pt x="3641446" y="98850"/>
                </a:lnTo>
                <a:lnTo>
                  <a:pt x="3644267" y="87186"/>
                </a:lnTo>
                <a:lnTo>
                  <a:pt x="3645225" y="75126"/>
                </a:lnTo>
                <a:lnTo>
                  <a:pt x="3639468" y="45910"/>
                </a:lnTo>
                <a:lnTo>
                  <a:pt x="3623778" y="22028"/>
                </a:lnTo>
                <a:lnTo>
                  <a:pt x="3600522" y="5912"/>
                </a:lnTo>
                <a:lnTo>
                  <a:pt x="3572071" y="0"/>
                </a:lnTo>
                <a:close/>
              </a:path>
              <a:path w="20104100" h="448945">
                <a:moveTo>
                  <a:pt x="3128172" y="0"/>
                </a:moveTo>
                <a:lnTo>
                  <a:pt x="3086079" y="0"/>
                </a:lnTo>
                <a:lnTo>
                  <a:pt x="3086079" y="111137"/>
                </a:lnTo>
                <a:lnTo>
                  <a:pt x="2951796" y="111137"/>
                </a:lnTo>
                <a:lnTo>
                  <a:pt x="2951796" y="154361"/>
                </a:lnTo>
                <a:lnTo>
                  <a:pt x="3086079" y="154361"/>
                </a:lnTo>
                <a:lnTo>
                  <a:pt x="3086079" y="265512"/>
                </a:lnTo>
                <a:lnTo>
                  <a:pt x="3128172" y="265512"/>
                </a:lnTo>
                <a:lnTo>
                  <a:pt x="3128172" y="0"/>
                </a:lnTo>
                <a:close/>
              </a:path>
              <a:path w="20104100" h="448945">
                <a:moveTo>
                  <a:pt x="4288556" y="0"/>
                </a:moveTo>
                <a:lnTo>
                  <a:pt x="4246463" y="0"/>
                </a:lnTo>
                <a:lnTo>
                  <a:pt x="4246463" y="243900"/>
                </a:lnTo>
                <a:lnTo>
                  <a:pt x="4248120" y="252302"/>
                </a:lnTo>
                <a:lnTo>
                  <a:pt x="4252637" y="259173"/>
                </a:lnTo>
                <a:lnTo>
                  <a:pt x="4259328" y="263810"/>
                </a:lnTo>
                <a:lnTo>
                  <a:pt x="4267509" y="265512"/>
                </a:lnTo>
                <a:lnTo>
                  <a:pt x="4420841" y="265512"/>
                </a:lnTo>
                <a:lnTo>
                  <a:pt x="4420841" y="222288"/>
                </a:lnTo>
                <a:lnTo>
                  <a:pt x="4288556" y="222288"/>
                </a:lnTo>
                <a:lnTo>
                  <a:pt x="4288556" y="0"/>
                </a:lnTo>
                <a:close/>
              </a:path>
              <a:path w="20104100" h="448945">
                <a:moveTo>
                  <a:pt x="3955871" y="0"/>
                </a:moveTo>
                <a:lnTo>
                  <a:pt x="3905598" y="10449"/>
                </a:lnTo>
                <a:lnTo>
                  <a:pt x="3864499" y="38928"/>
                </a:lnTo>
                <a:lnTo>
                  <a:pt x="3836765" y="81130"/>
                </a:lnTo>
                <a:lnTo>
                  <a:pt x="3826589" y="132749"/>
                </a:lnTo>
                <a:lnTo>
                  <a:pt x="3836765" y="184376"/>
                </a:lnTo>
                <a:lnTo>
                  <a:pt x="3864499" y="226582"/>
                </a:lnTo>
                <a:lnTo>
                  <a:pt x="3905598" y="255062"/>
                </a:lnTo>
                <a:lnTo>
                  <a:pt x="3955871" y="265512"/>
                </a:lnTo>
                <a:lnTo>
                  <a:pt x="3955871" y="222288"/>
                </a:lnTo>
                <a:lnTo>
                  <a:pt x="3921966" y="215242"/>
                </a:lnTo>
                <a:lnTo>
                  <a:pt x="3894248" y="196036"/>
                </a:lnTo>
                <a:lnTo>
                  <a:pt x="3875545" y="167572"/>
                </a:lnTo>
                <a:lnTo>
                  <a:pt x="3868682" y="132749"/>
                </a:lnTo>
                <a:lnTo>
                  <a:pt x="3875545" y="97934"/>
                </a:lnTo>
                <a:lnTo>
                  <a:pt x="3894248" y="69473"/>
                </a:lnTo>
                <a:lnTo>
                  <a:pt x="3921966" y="50269"/>
                </a:lnTo>
                <a:lnTo>
                  <a:pt x="3955871" y="43223"/>
                </a:lnTo>
                <a:lnTo>
                  <a:pt x="4050065" y="43223"/>
                </a:lnTo>
                <a:lnTo>
                  <a:pt x="4047242" y="38928"/>
                </a:lnTo>
                <a:lnTo>
                  <a:pt x="4006143" y="10449"/>
                </a:lnTo>
                <a:lnTo>
                  <a:pt x="3955871" y="0"/>
                </a:lnTo>
                <a:close/>
              </a:path>
              <a:path w="20104100" h="448945">
                <a:moveTo>
                  <a:pt x="4050065" y="43223"/>
                </a:moveTo>
                <a:lnTo>
                  <a:pt x="3955871" y="43223"/>
                </a:lnTo>
                <a:lnTo>
                  <a:pt x="3989775" y="50269"/>
                </a:lnTo>
                <a:lnTo>
                  <a:pt x="4017493" y="69473"/>
                </a:lnTo>
                <a:lnTo>
                  <a:pt x="4036197" y="97934"/>
                </a:lnTo>
                <a:lnTo>
                  <a:pt x="4043060" y="132749"/>
                </a:lnTo>
                <a:lnTo>
                  <a:pt x="4085153" y="132749"/>
                </a:lnTo>
                <a:lnTo>
                  <a:pt x="4074976" y="81130"/>
                </a:lnTo>
                <a:lnTo>
                  <a:pt x="4050065" y="43223"/>
                </a:lnTo>
                <a:close/>
              </a:path>
              <a:path w="20104100" h="448945">
                <a:moveTo>
                  <a:pt x="2692177" y="0"/>
                </a:moveTo>
                <a:lnTo>
                  <a:pt x="2656892" y="5502"/>
                </a:lnTo>
                <a:lnTo>
                  <a:pt x="2629014" y="20806"/>
                </a:lnTo>
                <a:lnTo>
                  <a:pt x="2610704" y="44108"/>
                </a:lnTo>
                <a:lnTo>
                  <a:pt x="2604121" y="73606"/>
                </a:lnTo>
                <a:lnTo>
                  <a:pt x="2607312" y="94517"/>
                </a:lnTo>
                <a:lnTo>
                  <a:pt x="2631241" y="127509"/>
                </a:lnTo>
                <a:lnTo>
                  <a:pt x="2671757" y="144246"/>
                </a:lnTo>
                <a:lnTo>
                  <a:pt x="2701865" y="149976"/>
                </a:lnTo>
                <a:lnTo>
                  <a:pt x="2711748" y="152063"/>
                </a:lnTo>
                <a:lnTo>
                  <a:pt x="2746218" y="175766"/>
                </a:lnTo>
                <a:lnTo>
                  <a:pt x="2748268" y="187885"/>
                </a:lnTo>
                <a:lnTo>
                  <a:pt x="2741332" y="203910"/>
                </a:lnTo>
                <a:lnTo>
                  <a:pt x="2727116" y="214553"/>
                </a:lnTo>
                <a:lnTo>
                  <a:pt x="2709453" y="220462"/>
                </a:lnTo>
                <a:lnTo>
                  <a:pt x="2692177" y="222288"/>
                </a:lnTo>
                <a:lnTo>
                  <a:pt x="2692177" y="265512"/>
                </a:lnTo>
                <a:lnTo>
                  <a:pt x="2725048" y="261164"/>
                </a:lnTo>
                <a:lnTo>
                  <a:pt x="2755425" y="247839"/>
                </a:lnTo>
                <a:lnTo>
                  <a:pt x="2778661" y="225119"/>
                </a:lnTo>
                <a:lnTo>
                  <a:pt x="2790109" y="192584"/>
                </a:lnTo>
                <a:lnTo>
                  <a:pt x="2789858" y="176457"/>
                </a:lnTo>
                <a:lnTo>
                  <a:pt x="2767027" y="132875"/>
                </a:lnTo>
                <a:lnTo>
                  <a:pt x="2724740" y="110853"/>
                </a:lnTo>
                <a:lnTo>
                  <a:pt x="2690450" y="104018"/>
                </a:lnTo>
                <a:lnTo>
                  <a:pt x="2681753" y="102249"/>
                </a:lnTo>
                <a:lnTo>
                  <a:pt x="2647982" y="82701"/>
                </a:lnTo>
                <a:lnTo>
                  <a:pt x="2646214" y="73606"/>
                </a:lnTo>
                <a:lnTo>
                  <a:pt x="2649590" y="61310"/>
                </a:lnTo>
                <a:lnTo>
                  <a:pt x="2659046" y="51705"/>
                </a:lnTo>
                <a:lnTo>
                  <a:pt x="2673577" y="45454"/>
                </a:lnTo>
                <a:lnTo>
                  <a:pt x="2692177" y="43223"/>
                </a:lnTo>
                <a:lnTo>
                  <a:pt x="2781033" y="43223"/>
                </a:lnTo>
                <a:lnTo>
                  <a:pt x="2772682" y="33284"/>
                </a:lnTo>
                <a:lnTo>
                  <a:pt x="2757339" y="19289"/>
                </a:lnTo>
                <a:lnTo>
                  <a:pt x="2738197" y="8825"/>
                </a:lnTo>
                <a:lnTo>
                  <a:pt x="2716171" y="2269"/>
                </a:lnTo>
                <a:lnTo>
                  <a:pt x="2692177" y="0"/>
                </a:lnTo>
                <a:close/>
              </a:path>
              <a:path w="20104100" h="448945">
                <a:moveTo>
                  <a:pt x="2781033" y="43223"/>
                </a:moveTo>
                <a:lnTo>
                  <a:pt x="2692177" y="43223"/>
                </a:lnTo>
                <a:lnTo>
                  <a:pt x="2707099" y="44495"/>
                </a:lnTo>
                <a:lnTo>
                  <a:pt x="2720634" y="48139"/>
                </a:lnTo>
                <a:lnTo>
                  <a:pt x="2732100" y="53899"/>
                </a:lnTo>
                <a:lnTo>
                  <a:pt x="2740817" y="61518"/>
                </a:lnTo>
                <a:lnTo>
                  <a:pt x="2754563" y="77878"/>
                </a:lnTo>
                <a:lnTo>
                  <a:pt x="2786428" y="49644"/>
                </a:lnTo>
                <a:lnTo>
                  <a:pt x="2781033" y="43223"/>
                </a:lnTo>
                <a:close/>
              </a:path>
              <a:path w="20104100" h="448945">
                <a:moveTo>
                  <a:pt x="3837583" y="383950"/>
                </a:moveTo>
                <a:lnTo>
                  <a:pt x="3826589" y="383950"/>
                </a:lnTo>
                <a:lnTo>
                  <a:pt x="3826589" y="448371"/>
                </a:lnTo>
                <a:lnTo>
                  <a:pt x="3869473" y="448371"/>
                </a:lnTo>
                <a:lnTo>
                  <a:pt x="3869473" y="438633"/>
                </a:lnTo>
                <a:lnTo>
                  <a:pt x="3837583" y="438633"/>
                </a:lnTo>
                <a:lnTo>
                  <a:pt x="3837583" y="383950"/>
                </a:lnTo>
                <a:close/>
              </a:path>
              <a:path w="20104100" h="448945">
                <a:moveTo>
                  <a:pt x="4021196" y="383950"/>
                </a:moveTo>
                <a:lnTo>
                  <a:pt x="4009511" y="383950"/>
                </a:lnTo>
                <a:lnTo>
                  <a:pt x="3985436" y="448371"/>
                </a:lnTo>
                <a:lnTo>
                  <a:pt x="3996782" y="448371"/>
                </a:lnTo>
                <a:lnTo>
                  <a:pt x="4002663" y="431320"/>
                </a:lnTo>
                <a:lnTo>
                  <a:pt x="4038973" y="431320"/>
                </a:lnTo>
                <a:lnTo>
                  <a:pt x="4035757" y="422751"/>
                </a:lnTo>
                <a:lnTo>
                  <a:pt x="4005641" y="422751"/>
                </a:lnTo>
                <a:lnTo>
                  <a:pt x="4015140" y="395045"/>
                </a:lnTo>
                <a:lnTo>
                  <a:pt x="4025360" y="395045"/>
                </a:lnTo>
                <a:lnTo>
                  <a:pt x="4021196" y="383950"/>
                </a:lnTo>
                <a:close/>
              </a:path>
              <a:path w="20104100" h="448945">
                <a:moveTo>
                  <a:pt x="4038973" y="431320"/>
                </a:moveTo>
                <a:lnTo>
                  <a:pt x="4027705" y="431320"/>
                </a:lnTo>
                <a:lnTo>
                  <a:pt x="4033586" y="448371"/>
                </a:lnTo>
                <a:lnTo>
                  <a:pt x="4045372" y="448371"/>
                </a:lnTo>
                <a:lnTo>
                  <a:pt x="4038973" y="431320"/>
                </a:lnTo>
                <a:close/>
              </a:path>
              <a:path w="20104100" h="448945">
                <a:moveTo>
                  <a:pt x="4025360" y="395045"/>
                </a:moveTo>
                <a:lnTo>
                  <a:pt x="4015404" y="395045"/>
                </a:lnTo>
                <a:lnTo>
                  <a:pt x="4024803" y="422751"/>
                </a:lnTo>
                <a:lnTo>
                  <a:pt x="4035757" y="422751"/>
                </a:lnTo>
                <a:lnTo>
                  <a:pt x="4025360" y="395045"/>
                </a:lnTo>
                <a:close/>
              </a:path>
              <a:path w="20104100" h="448945">
                <a:moveTo>
                  <a:pt x="4168547" y="383950"/>
                </a:moveTo>
                <a:lnTo>
                  <a:pt x="4157402" y="383950"/>
                </a:lnTo>
                <a:lnTo>
                  <a:pt x="4173912" y="448371"/>
                </a:lnTo>
                <a:lnTo>
                  <a:pt x="4185246" y="448371"/>
                </a:lnTo>
                <a:lnTo>
                  <a:pt x="4189193" y="433218"/>
                </a:lnTo>
                <a:lnTo>
                  <a:pt x="4179893" y="433218"/>
                </a:lnTo>
                <a:lnTo>
                  <a:pt x="4168547" y="383950"/>
                </a:lnTo>
                <a:close/>
              </a:path>
              <a:path w="20104100" h="448945">
                <a:moveTo>
                  <a:pt x="4207751" y="399116"/>
                </a:moveTo>
                <a:lnTo>
                  <a:pt x="4198251" y="399116"/>
                </a:lnTo>
                <a:lnTo>
                  <a:pt x="4210816" y="448371"/>
                </a:lnTo>
                <a:lnTo>
                  <a:pt x="4221973" y="448371"/>
                </a:lnTo>
                <a:lnTo>
                  <a:pt x="4226046" y="433218"/>
                </a:lnTo>
                <a:lnTo>
                  <a:pt x="4216256" y="433218"/>
                </a:lnTo>
                <a:lnTo>
                  <a:pt x="4207751" y="399116"/>
                </a:lnTo>
                <a:close/>
              </a:path>
              <a:path w="20104100" h="448945">
                <a:moveTo>
                  <a:pt x="4203968" y="383950"/>
                </a:moveTo>
                <a:lnTo>
                  <a:pt x="4192722" y="383950"/>
                </a:lnTo>
                <a:lnTo>
                  <a:pt x="4180069" y="433218"/>
                </a:lnTo>
                <a:lnTo>
                  <a:pt x="4189193" y="433218"/>
                </a:lnTo>
                <a:lnTo>
                  <a:pt x="4198075" y="399116"/>
                </a:lnTo>
                <a:lnTo>
                  <a:pt x="4207751" y="399116"/>
                </a:lnTo>
                <a:lnTo>
                  <a:pt x="4203968" y="383950"/>
                </a:lnTo>
                <a:close/>
              </a:path>
              <a:path w="20104100" h="448945">
                <a:moveTo>
                  <a:pt x="4239288" y="383950"/>
                </a:moveTo>
                <a:lnTo>
                  <a:pt x="4228118" y="383950"/>
                </a:lnTo>
                <a:lnTo>
                  <a:pt x="4216445" y="433218"/>
                </a:lnTo>
                <a:lnTo>
                  <a:pt x="4226046" y="433218"/>
                </a:lnTo>
                <a:lnTo>
                  <a:pt x="4239288" y="383950"/>
                </a:lnTo>
                <a:close/>
              </a:path>
              <a:path w="20104100" h="448945">
                <a:moveTo>
                  <a:pt x="4543023" y="383950"/>
                </a:moveTo>
                <a:lnTo>
                  <a:pt x="4499699" y="383950"/>
                </a:lnTo>
                <a:lnTo>
                  <a:pt x="4499699" y="448371"/>
                </a:lnTo>
                <a:lnTo>
                  <a:pt x="4510693" y="448371"/>
                </a:lnTo>
                <a:lnTo>
                  <a:pt x="4510693" y="419773"/>
                </a:lnTo>
                <a:lnTo>
                  <a:pt x="4539065" y="419773"/>
                </a:lnTo>
                <a:lnTo>
                  <a:pt x="4539065" y="410563"/>
                </a:lnTo>
                <a:lnTo>
                  <a:pt x="4510693" y="410563"/>
                </a:lnTo>
                <a:lnTo>
                  <a:pt x="4510693" y="393701"/>
                </a:lnTo>
                <a:lnTo>
                  <a:pt x="4543023" y="393701"/>
                </a:lnTo>
                <a:lnTo>
                  <a:pt x="4543023" y="383950"/>
                </a:lnTo>
                <a:close/>
              </a:path>
              <a:path w="20104100" h="448945">
                <a:moveTo>
                  <a:pt x="4677193" y="383950"/>
                </a:moveTo>
                <a:lnTo>
                  <a:pt x="4666211" y="383950"/>
                </a:lnTo>
                <a:lnTo>
                  <a:pt x="4666211" y="448371"/>
                </a:lnTo>
                <a:lnTo>
                  <a:pt x="4677193" y="448371"/>
                </a:lnTo>
                <a:lnTo>
                  <a:pt x="4677193" y="383950"/>
                </a:lnTo>
                <a:close/>
              </a:path>
              <a:path w="20104100" h="448945">
                <a:moveTo>
                  <a:pt x="4841909" y="383950"/>
                </a:moveTo>
                <a:lnTo>
                  <a:pt x="4805043" y="383950"/>
                </a:lnTo>
                <a:lnTo>
                  <a:pt x="4805043" y="448371"/>
                </a:lnTo>
                <a:lnTo>
                  <a:pt x="4816024" y="448371"/>
                </a:lnTo>
                <a:lnTo>
                  <a:pt x="4816024" y="421846"/>
                </a:lnTo>
                <a:lnTo>
                  <a:pt x="4852186" y="421846"/>
                </a:lnTo>
                <a:lnTo>
                  <a:pt x="4845364" y="417788"/>
                </a:lnTo>
                <a:lnTo>
                  <a:pt x="4845364" y="417612"/>
                </a:lnTo>
                <a:lnTo>
                  <a:pt x="4851905" y="413277"/>
                </a:lnTo>
                <a:lnTo>
                  <a:pt x="4816024" y="413277"/>
                </a:lnTo>
                <a:lnTo>
                  <a:pt x="4816024" y="393160"/>
                </a:lnTo>
                <a:lnTo>
                  <a:pt x="4854628" y="393160"/>
                </a:lnTo>
                <a:lnTo>
                  <a:pt x="4854009" y="391627"/>
                </a:lnTo>
                <a:lnTo>
                  <a:pt x="4847098" y="385483"/>
                </a:lnTo>
                <a:lnTo>
                  <a:pt x="4841909" y="383950"/>
                </a:lnTo>
                <a:close/>
              </a:path>
              <a:path w="20104100" h="448945">
                <a:moveTo>
                  <a:pt x="4852186" y="421846"/>
                </a:moveTo>
                <a:lnTo>
                  <a:pt x="4834709" y="421846"/>
                </a:lnTo>
                <a:lnTo>
                  <a:pt x="4836769" y="422186"/>
                </a:lnTo>
                <a:lnTo>
                  <a:pt x="4839999" y="423505"/>
                </a:lnTo>
                <a:lnTo>
                  <a:pt x="4844736" y="442089"/>
                </a:lnTo>
                <a:lnTo>
                  <a:pt x="4845025" y="445456"/>
                </a:lnTo>
                <a:lnTo>
                  <a:pt x="4845515" y="446989"/>
                </a:lnTo>
                <a:lnTo>
                  <a:pt x="4846331" y="448371"/>
                </a:lnTo>
                <a:lnTo>
                  <a:pt x="4858117" y="448371"/>
                </a:lnTo>
                <a:lnTo>
                  <a:pt x="4856936" y="447052"/>
                </a:lnTo>
                <a:lnTo>
                  <a:pt x="4856069" y="444840"/>
                </a:lnTo>
                <a:lnTo>
                  <a:pt x="4854951" y="438646"/>
                </a:lnTo>
                <a:lnTo>
                  <a:pt x="4854735" y="435957"/>
                </a:lnTo>
                <a:lnTo>
                  <a:pt x="4854675" y="428895"/>
                </a:lnTo>
                <a:lnTo>
                  <a:pt x="4854373" y="426784"/>
                </a:lnTo>
                <a:lnTo>
                  <a:pt x="4853142" y="423404"/>
                </a:lnTo>
                <a:lnTo>
                  <a:pt x="4852363" y="422047"/>
                </a:lnTo>
                <a:lnTo>
                  <a:pt x="4852186" y="421846"/>
                </a:lnTo>
                <a:close/>
              </a:path>
              <a:path w="20104100" h="448945">
                <a:moveTo>
                  <a:pt x="4854628" y="393160"/>
                </a:moveTo>
                <a:lnTo>
                  <a:pt x="4835262" y="393160"/>
                </a:lnTo>
                <a:lnTo>
                  <a:pt x="4836631" y="393273"/>
                </a:lnTo>
                <a:lnTo>
                  <a:pt x="4839257" y="393751"/>
                </a:lnTo>
                <a:lnTo>
                  <a:pt x="4844748" y="400951"/>
                </a:lnTo>
                <a:lnTo>
                  <a:pt x="4844748" y="406416"/>
                </a:lnTo>
                <a:lnTo>
                  <a:pt x="4843844" y="408992"/>
                </a:lnTo>
                <a:lnTo>
                  <a:pt x="4840212" y="412423"/>
                </a:lnTo>
                <a:lnTo>
                  <a:pt x="4837548" y="413277"/>
                </a:lnTo>
                <a:lnTo>
                  <a:pt x="4851905" y="413277"/>
                </a:lnTo>
                <a:lnTo>
                  <a:pt x="4852513" y="412636"/>
                </a:lnTo>
                <a:lnTo>
                  <a:pt x="4853531" y="411015"/>
                </a:lnTo>
                <a:lnTo>
                  <a:pt x="4855290" y="406982"/>
                </a:lnTo>
                <a:lnTo>
                  <a:pt x="4855730" y="404431"/>
                </a:lnTo>
                <a:lnTo>
                  <a:pt x="4855649" y="395686"/>
                </a:lnTo>
                <a:lnTo>
                  <a:pt x="4854628" y="393160"/>
                </a:lnTo>
                <a:close/>
              </a:path>
              <a:path w="20104100" h="448945">
                <a:moveTo>
                  <a:pt x="4996584" y="383950"/>
                </a:moveTo>
                <a:lnTo>
                  <a:pt x="4981117" y="383950"/>
                </a:lnTo>
                <a:lnTo>
                  <a:pt x="4981117" y="448371"/>
                </a:lnTo>
                <a:lnTo>
                  <a:pt x="4991571" y="448371"/>
                </a:lnTo>
                <a:lnTo>
                  <a:pt x="4991571" y="398651"/>
                </a:lnTo>
                <a:lnTo>
                  <a:pt x="5001631" y="398651"/>
                </a:lnTo>
                <a:lnTo>
                  <a:pt x="4996584" y="383950"/>
                </a:lnTo>
                <a:close/>
              </a:path>
              <a:path w="20104100" h="448945">
                <a:moveTo>
                  <a:pt x="5001631" y="398651"/>
                </a:moveTo>
                <a:lnTo>
                  <a:pt x="4991759" y="398651"/>
                </a:lnTo>
                <a:lnTo>
                  <a:pt x="5009149" y="448371"/>
                </a:lnTo>
                <a:lnTo>
                  <a:pt x="5018196" y="448371"/>
                </a:lnTo>
                <a:lnTo>
                  <a:pt x="5023091" y="434386"/>
                </a:lnTo>
                <a:lnTo>
                  <a:pt x="5013899" y="434386"/>
                </a:lnTo>
                <a:lnTo>
                  <a:pt x="5001631" y="398651"/>
                </a:lnTo>
                <a:close/>
              </a:path>
              <a:path w="20104100" h="448945">
                <a:moveTo>
                  <a:pt x="5046229" y="398651"/>
                </a:moveTo>
                <a:lnTo>
                  <a:pt x="5035775" y="398651"/>
                </a:lnTo>
                <a:lnTo>
                  <a:pt x="5035775" y="448371"/>
                </a:lnTo>
                <a:lnTo>
                  <a:pt x="5046229" y="448371"/>
                </a:lnTo>
                <a:lnTo>
                  <a:pt x="5046229" y="398651"/>
                </a:lnTo>
                <a:close/>
              </a:path>
              <a:path w="20104100" h="448945">
                <a:moveTo>
                  <a:pt x="5046229" y="383950"/>
                </a:moveTo>
                <a:lnTo>
                  <a:pt x="5030937" y="383950"/>
                </a:lnTo>
                <a:lnTo>
                  <a:pt x="5014075" y="434386"/>
                </a:lnTo>
                <a:lnTo>
                  <a:pt x="5023091" y="434386"/>
                </a:lnTo>
                <a:lnTo>
                  <a:pt x="5035599" y="398651"/>
                </a:lnTo>
                <a:lnTo>
                  <a:pt x="5046229" y="398651"/>
                </a:lnTo>
                <a:lnTo>
                  <a:pt x="5046229" y="383950"/>
                </a:lnTo>
                <a:close/>
              </a:path>
              <a:path w="20104100" h="448945">
                <a:moveTo>
                  <a:pt x="4776583" y="0"/>
                </a:moveTo>
                <a:lnTo>
                  <a:pt x="4602205" y="0"/>
                </a:lnTo>
                <a:lnTo>
                  <a:pt x="4602205" y="43211"/>
                </a:lnTo>
                <a:lnTo>
                  <a:pt x="4776583" y="43211"/>
                </a:lnTo>
                <a:lnTo>
                  <a:pt x="4776583" y="0"/>
                </a:lnTo>
                <a:close/>
              </a:path>
              <a:path w="20104100" h="448945">
                <a:moveTo>
                  <a:pt x="4706432" y="111137"/>
                </a:moveTo>
                <a:lnTo>
                  <a:pt x="4602205" y="111137"/>
                </a:lnTo>
                <a:lnTo>
                  <a:pt x="4602205" y="154361"/>
                </a:lnTo>
                <a:lnTo>
                  <a:pt x="4706432" y="154361"/>
                </a:lnTo>
                <a:lnTo>
                  <a:pt x="4706432" y="111137"/>
                </a:lnTo>
                <a:close/>
              </a:path>
              <a:path w="20104100" h="448945">
                <a:moveTo>
                  <a:pt x="20104099" y="139321"/>
                </a:moveTo>
                <a:lnTo>
                  <a:pt x="5573333" y="139321"/>
                </a:lnTo>
                <a:lnTo>
                  <a:pt x="5573333" y="164451"/>
                </a:lnTo>
                <a:lnTo>
                  <a:pt x="20104099" y="164451"/>
                </a:lnTo>
                <a:lnTo>
                  <a:pt x="20104099" y="139321"/>
                </a:lnTo>
                <a:close/>
              </a:path>
              <a:path w="20104100" h="448945">
                <a:moveTo>
                  <a:pt x="2161190" y="133038"/>
                </a:moveTo>
                <a:lnTo>
                  <a:pt x="0" y="133038"/>
                </a:lnTo>
                <a:lnTo>
                  <a:pt x="0" y="158169"/>
                </a:lnTo>
                <a:lnTo>
                  <a:pt x="2161190" y="158169"/>
                </a:lnTo>
                <a:lnTo>
                  <a:pt x="2161190" y="1330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algn="r" defTabSz="914400" rtl="1" eaLnBrk="1" latinLnBrk="0" hangingPunct="1"/>
            <a:endParaRPr sz="1092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0E4063B-09B9-6272-4806-3D07BD712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0749" y="2478645"/>
            <a:ext cx="720000" cy="72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F017B25-663C-D2CC-931E-445F3F97B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1252" y="2478645"/>
            <a:ext cx="720000" cy="72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CC6A64E-0B72-6747-E813-BF27393AC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33151" y="2478645"/>
            <a:ext cx="720000" cy="72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BCF46F7-1FB2-5989-35B5-DDFF5DF91C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50159" y="2489955"/>
            <a:ext cx="708690" cy="7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8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DDDDDD"/>
            </a:gs>
            <a:gs pos="83000">
              <a:srgbClr val="DDDDDD"/>
            </a:gs>
            <a:gs pos="100000">
              <a:srgbClr val="DDDDD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556A4C-ACFB-7910-EB5D-809988604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7A2C1F-622F-6C59-9004-431F7C0EA23F}"/>
              </a:ext>
            </a:extLst>
          </p:cNvPr>
          <p:cNvCxnSpPr>
            <a:cxnSpLocks/>
          </p:cNvCxnSpPr>
          <p:nvPr/>
        </p:nvCxnSpPr>
        <p:spPr>
          <a:xfrm>
            <a:off x="10572725" y="1914487"/>
            <a:ext cx="0" cy="391053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F8B3B17-77A5-434C-7022-CD278D41EEE7}"/>
              </a:ext>
            </a:extLst>
          </p:cNvPr>
          <p:cNvCxnSpPr>
            <a:cxnSpLocks/>
          </p:cNvCxnSpPr>
          <p:nvPr/>
        </p:nvCxnSpPr>
        <p:spPr>
          <a:xfrm>
            <a:off x="5755527" y="1876168"/>
            <a:ext cx="0" cy="3994885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122BB31-5F2F-6B2D-4A91-06776E12F120}"/>
              </a:ext>
            </a:extLst>
          </p:cNvPr>
          <p:cNvSpPr txBox="1"/>
          <p:nvPr/>
        </p:nvSpPr>
        <p:spPr>
          <a:xfrm>
            <a:off x="430189" y="4615903"/>
            <a:ext cx="4772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endParaRPr lang="he-IL" sz="1200" dirty="0">
              <a:latin typeface="Heebo" pitchFamily="2" charset="-79"/>
              <a:cs typeface="Heebo" pitchFamily="2" charset="-79"/>
            </a:endParaRPr>
          </a:p>
          <a:p>
            <a:pPr algn="r" rtl="1"/>
            <a:endParaRPr lang="he-IL" sz="12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C467F-767D-B091-E3F1-1B070128073B}"/>
              </a:ext>
            </a:extLst>
          </p:cNvPr>
          <p:cNvSpPr txBox="1"/>
          <p:nvPr/>
        </p:nvSpPr>
        <p:spPr>
          <a:xfrm>
            <a:off x="7227309" y="1957872"/>
            <a:ext cx="325997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200" b="1" dirty="0">
                <a:solidFill>
                  <a:srgbClr val="FFFFFF"/>
                </a:solidFill>
                <a:highlight>
                  <a:srgbClr val="31B688"/>
                </a:highlight>
                <a:latin typeface="Heebo" pitchFamily="2" charset="-79"/>
                <a:cs typeface="Heebo" pitchFamily="2" charset="-79"/>
              </a:rPr>
              <a:t>אחריותיות </a:t>
            </a:r>
            <a:endParaRPr lang="he-IL" sz="1200" dirty="0">
              <a:solidFill>
                <a:srgbClr val="FFFFFF"/>
              </a:solidFill>
              <a:highlight>
                <a:srgbClr val="31B688"/>
              </a:highlight>
              <a:latin typeface="Heebo" pitchFamily="2" charset="-79"/>
              <a:cs typeface="Heebo" pitchFamily="2" charset="-79"/>
            </a:endParaRPr>
          </a:p>
          <a:p>
            <a:pPr algn="r"/>
            <a:r>
              <a:rPr lang="he-IL" sz="1200" dirty="0">
                <a:latin typeface="Heebo" pitchFamily="2" charset="-79"/>
                <a:cs typeface="Heebo" pitchFamily="2" charset="-79"/>
              </a:rPr>
              <a:t>דרישה מוגברת</a:t>
            </a:r>
          </a:p>
          <a:p>
            <a:pPr algn="r" rtl="1"/>
            <a:endParaRPr lang="he-IL" sz="12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E5CBCB-F1E5-3BC4-62DB-B3393D223370}"/>
              </a:ext>
            </a:extLst>
          </p:cNvPr>
          <p:cNvSpPr txBox="1"/>
          <p:nvPr/>
        </p:nvSpPr>
        <p:spPr>
          <a:xfrm>
            <a:off x="6728315" y="3010476"/>
            <a:ext cx="37589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200" b="1" dirty="0">
                <a:solidFill>
                  <a:schemeClr val="bg1"/>
                </a:solidFill>
                <a:highlight>
                  <a:srgbClr val="31B688"/>
                </a:highlight>
                <a:latin typeface="Heebo" pitchFamily="2" charset="-79"/>
                <a:cs typeface="Heebo" pitchFamily="2" charset="-79"/>
              </a:rPr>
              <a:t>ממשל תאגידי</a:t>
            </a:r>
          </a:p>
          <a:p>
            <a:pPr marL="171450" indent="-171450" algn="just" rtl="1"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מינוי </a:t>
            </a:r>
            <a:r>
              <a:rPr lang="en-US" sz="1200" dirty="0">
                <a:latin typeface="Heebo" pitchFamily="2" charset="-79"/>
                <a:cs typeface="Heebo" pitchFamily="2" charset="-79"/>
              </a:rPr>
              <a:t>DPO</a:t>
            </a:r>
            <a:endParaRPr lang="he-IL" sz="1200" dirty="0">
              <a:latin typeface="Heebo" pitchFamily="2" charset="-79"/>
              <a:cs typeface="Heebo" pitchFamily="2" charset="-79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תסקיר השפעה על הפרטיות 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sz="1200" dirty="0">
                <a:latin typeface="Heebo" pitchFamily="2" charset="-79"/>
                <a:cs typeface="Heebo" pitchFamily="2" charset="-79"/>
              </a:rPr>
              <a:t>Privacy by Design</a:t>
            </a:r>
            <a:endParaRPr lang="he-IL" sz="1200" dirty="0">
              <a:latin typeface="Heebo" pitchFamily="2" charset="-79"/>
              <a:cs typeface="Heebo" pitchFamily="2" charset="-79"/>
            </a:endParaRPr>
          </a:p>
          <a:p>
            <a:pPr marL="171450" lvl="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altLang="en-US" sz="1200" dirty="0">
                <a:latin typeface="Heebo" pitchFamily="2" charset="-79"/>
                <a:cs typeface="Heebo" pitchFamily="2" charset="-79"/>
              </a:rPr>
              <a:t>מחויבות ארגונית להגנה על הפרטיות</a:t>
            </a:r>
          </a:p>
          <a:p>
            <a:pPr marL="171450" lvl="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altLang="en-US" sz="1200" dirty="0">
                <a:latin typeface="Heebo" pitchFamily="2" charset="-79"/>
                <a:cs typeface="Heebo" pitchFamily="2" charset="-79"/>
              </a:rPr>
              <a:t>הובלה ניהולית - יצירת מחויבות כלל ארגונית בהובלת הנהלה בכירה ודירקטוריון, חלוקת משימות ותפקידים וכינון מנגנוני פיקוח ובקרה</a:t>
            </a:r>
          </a:p>
          <a:p>
            <a:pPr marL="171450" lvl="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altLang="en-US" sz="1200" dirty="0">
                <a:latin typeface="Heebo" pitchFamily="2" charset="-79"/>
                <a:cs typeface="Heebo" pitchFamily="2" charset="-79"/>
              </a:rPr>
              <a:t>חובות הדירקטוריון </a:t>
            </a:r>
          </a:p>
          <a:p>
            <a:pPr marL="171450" lvl="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altLang="en-US" sz="1200" dirty="0">
                <a:latin typeface="Heebo" pitchFamily="2" charset="-79"/>
                <a:cs typeface="Heebo" pitchFamily="2" charset="-79"/>
              </a:rPr>
              <a:t>פיקוח על ציות לחוק ותקנות אבטחת מידע </a:t>
            </a:r>
          </a:p>
          <a:p>
            <a:pPr marL="171450" lvl="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altLang="en-US" sz="1200" dirty="0">
                <a:latin typeface="Heebo" pitchFamily="2" charset="-79"/>
                <a:cs typeface="Heebo" pitchFamily="2" charset="-79"/>
              </a:rPr>
              <a:t>מעורבות משמעותית בביצוע דרישות מרכזיות </a:t>
            </a:r>
          </a:p>
          <a:p>
            <a:pPr marL="171450" lvl="0" indent="-17145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1200" b="1" dirty="0">
                <a:latin typeface="Heebo" pitchFamily="2" charset="-79"/>
                <a:cs typeface="Heebo" pitchFamily="2" charset="-79"/>
              </a:rPr>
              <a:t>לנוכח הסיכון הרב לפרטיות ולזכויות יסוד אחרות הגלום בשימוש במידע אישי במערכות בינה מלאכותית, יש לראות בו נושא מהותי</a:t>
            </a:r>
            <a:r>
              <a:rPr lang="en-US" sz="1200" b="1" dirty="0">
                <a:latin typeface="Heebo" pitchFamily="2" charset="-79"/>
                <a:cs typeface="Heebo" pitchFamily="2" charset="-79"/>
              </a:rPr>
              <a:t> </a:t>
            </a:r>
            <a:r>
              <a:rPr lang="he-IL" sz="1200" b="1" dirty="0">
                <a:latin typeface="Heebo" pitchFamily="2" charset="-79"/>
                <a:cs typeface="Heebo" pitchFamily="2" charset="-79"/>
              </a:rPr>
              <a:t>ביחס לניהול המידע האישי בחברה לעניין זה.</a:t>
            </a:r>
            <a:endParaRPr lang="he-IL" altLang="en-US" sz="1200" b="1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EAC23F-40F0-6094-10EC-69F012F63420}"/>
              </a:ext>
            </a:extLst>
          </p:cNvPr>
          <p:cNvSpPr txBox="1"/>
          <p:nvPr/>
        </p:nvSpPr>
        <p:spPr>
          <a:xfrm>
            <a:off x="1302613" y="1947037"/>
            <a:ext cx="4212154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spcAft>
                <a:spcPts val="1200"/>
              </a:spcAft>
            </a:pPr>
            <a:r>
              <a:rPr lang="he-IL" sz="1200" b="1" dirty="0">
                <a:solidFill>
                  <a:srgbClr val="FFFFFF"/>
                </a:solidFill>
                <a:highlight>
                  <a:srgbClr val="31B688"/>
                </a:highlight>
                <a:latin typeface="Heebo" pitchFamily="2" charset="-79"/>
                <a:cs typeface="Heebo" pitchFamily="2" charset="-79"/>
              </a:rPr>
              <a:t>אבטחת מידע </a:t>
            </a:r>
          </a:p>
          <a:p>
            <a:pPr algn="r" rtl="1">
              <a:spcAft>
                <a:spcPts val="1200"/>
              </a:spcAft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סיכונים מיוחדים ומגוברים בשימוש במערכות </a:t>
            </a:r>
            <a:r>
              <a:rPr lang="en-US" sz="1200" dirty="0">
                <a:latin typeface="Heebo" pitchFamily="2" charset="-79"/>
                <a:cs typeface="Heebo" pitchFamily="2" charset="-79"/>
              </a:rPr>
              <a:t>AI</a:t>
            </a:r>
            <a:r>
              <a:rPr lang="he-IL" sz="1200" dirty="0">
                <a:latin typeface="Heebo" pitchFamily="2" charset="-79"/>
                <a:cs typeface="Heebo" pitchFamily="2" charset="-79"/>
              </a:rPr>
              <a:t> – פנים וחוץ ארגוניים הדורשים מענה והתייחסות ספציפית ביישום תקנות אבטחת מידע:</a:t>
            </a:r>
          </a:p>
          <a:p>
            <a:pPr marL="171450" indent="-17145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תיאור הסיכון וההתמודדות </a:t>
            </a:r>
            <a:r>
              <a:rPr lang="he-IL" sz="1200" dirty="0" err="1">
                <a:latin typeface="Heebo" pitchFamily="2" charset="-79"/>
                <a:cs typeface="Heebo" pitchFamily="2" charset="-79"/>
              </a:rPr>
              <a:t>איתו</a:t>
            </a:r>
            <a:r>
              <a:rPr lang="he-IL" sz="1200" dirty="0">
                <a:latin typeface="Heebo" pitchFamily="2" charset="-79"/>
                <a:cs typeface="Heebo" pitchFamily="2" charset="-79"/>
              </a:rPr>
              <a:t> (לדוגמא "מתקפת היסקים")</a:t>
            </a:r>
          </a:p>
          <a:p>
            <a:pPr marL="171450" indent="-17145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סקר סיכונים ומבדקי חדירות</a:t>
            </a:r>
          </a:p>
          <a:p>
            <a:pPr marL="171450" indent="-17145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ניטור ודיווח אירועי אבטחת מידע</a:t>
            </a:r>
          </a:p>
          <a:p>
            <a:pPr marL="171450" indent="-17145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עקרון צמצום מידע </a:t>
            </a:r>
          </a:p>
          <a:p>
            <a:pPr marL="171450" indent="-17145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דלף מידע</a:t>
            </a:r>
          </a:p>
          <a:p>
            <a:pPr marL="171450" indent="-171450"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e-IL" sz="1200" dirty="0">
                <a:latin typeface="Heebo" pitchFamily="2" charset="-79"/>
                <a:cs typeface="Heebo" pitchFamily="2" charset="-79"/>
              </a:rPr>
              <a:t>שימוש שלא למטרה לשמה נמסר המידע (שימוש במערכות </a:t>
            </a:r>
            <a:r>
              <a:rPr lang="en-US" sz="1200" dirty="0">
                <a:latin typeface="Heebo" pitchFamily="2" charset="-79"/>
                <a:cs typeface="Heebo" pitchFamily="2" charset="-79"/>
              </a:rPr>
              <a:t>AI</a:t>
            </a:r>
            <a:r>
              <a:rPr lang="he-IL" sz="1200" dirty="0">
                <a:latin typeface="Heebo" pitchFamily="2" charset="-79"/>
                <a:cs typeface="Heebo" pitchFamily="2" charset="-79"/>
              </a:rPr>
              <a:t> של צדדים שלישיים</a:t>
            </a:r>
          </a:p>
          <a:p>
            <a:pPr marL="171450" indent="-171450" algn="r" rtl="1">
              <a:spcAft>
                <a:spcPts val="1200"/>
              </a:spcAft>
              <a:buFontTx/>
              <a:buChar char="-"/>
            </a:pPr>
            <a:endParaRPr lang="he-IL" sz="1200" dirty="0">
              <a:latin typeface="Heebo" pitchFamily="2" charset="-79"/>
              <a:cs typeface="Heebo" pitchFamily="2" charset="-79"/>
            </a:endParaRPr>
          </a:p>
          <a:p>
            <a:pPr algn="r" rtl="1">
              <a:spcAft>
                <a:spcPts val="1200"/>
              </a:spcAft>
            </a:pPr>
            <a:endParaRPr lang="he-IL" sz="1200" dirty="0">
              <a:latin typeface="Heebo" pitchFamily="2" charset="-79"/>
              <a:cs typeface="Heebo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956B5-DC5E-1FC7-7C24-ACA12E217446}"/>
              </a:ext>
            </a:extLst>
          </p:cNvPr>
          <p:cNvSpPr txBox="1"/>
          <p:nvPr/>
        </p:nvSpPr>
        <p:spPr>
          <a:xfrm>
            <a:off x="990170" y="742034"/>
            <a:ext cx="1021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solidFill>
                  <a:srgbClr val="00B388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טיוטת הנחיית הרשות להגנת הפרטיות</a:t>
            </a:r>
          </a:p>
          <a:p>
            <a:pPr algn="r" rtl="1"/>
            <a:r>
              <a:rPr lang="he-IL" b="1" dirty="0">
                <a:latin typeface="Heebo" panose="00000500000000000000" pitchFamily="2" charset="-79"/>
                <a:cs typeface="Heebo" panose="00000500000000000000" pitchFamily="2" charset="-79"/>
              </a:rPr>
              <a:t>תחולת הוראות חוק הגנת הפרטיות על מערכות בינה מלאכותית // יישום אחריות הדירקטוריון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558FAF8-6213-E388-A55C-9B52AEC20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0970" y="1882476"/>
            <a:ext cx="536273" cy="5362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5779A6A-69AD-E47D-DE49-B06CD5020D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7913" y="3010476"/>
            <a:ext cx="441881" cy="44188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06DC8AD-7261-A9E4-0F47-CD59D64AA0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57914" y="1914488"/>
            <a:ext cx="441882" cy="441882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45B11D1B-DF3F-16B2-4235-16D2DEF9C726}"/>
              </a:ext>
            </a:extLst>
          </p:cNvPr>
          <p:cNvSpPr/>
          <p:nvPr/>
        </p:nvSpPr>
        <p:spPr>
          <a:xfrm>
            <a:off x="0" y="6305355"/>
            <a:ext cx="12191144" cy="272241"/>
          </a:xfrm>
          <a:custGeom>
            <a:avLst/>
            <a:gdLst/>
            <a:ahLst/>
            <a:cxnLst/>
            <a:rect l="l" t="t" r="r" b="b"/>
            <a:pathLst>
              <a:path w="20104100" h="448945">
                <a:moveTo>
                  <a:pt x="4776583" y="222288"/>
                </a:moveTo>
                <a:lnTo>
                  <a:pt x="4602205" y="222288"/>
                </a:lnTo>
                <a:lnTo>
                  <a:pt x="4602205" y="265512"/>
                </a:lnTo>
                <a:lnTo>
                  <a:pt x="4776583" y="265512"/>
                </a:lnTo>
                <a:lnTo>
                  <a:pt x="4776583" y="222288"/>
                </a:lnTo>
                <a:close/>
              </a:path>
              <a:path w="20104100" h="448945">
                <a:moveTo>
                  <a:pt x="5046229" y="86435"/>
                </a:moveTo>
                <a:lnTo>
                  <a:pt x="5004136" y="86435"/>
                </a:lnTo>
                <a:lnTo>
                  <a:pt x="5004136" y="265512"/>
                </a:lnTo>
                <a:lnTo>
                  <a:pt x="5046229" y="265512"/>
                </a:lnTo>
                <a:lnTo>
                  <a:pt x="5046229" y="86435"/>
                </a:lnTo>
                <a:close/>
              </a:path>
              <a:path w="20104100" h="448945">
                <a:moveTo>
                  <a:pt x="5130415" y="0"/>
                </a:moveTo>
                <a:lnTo>
                  <a:pt x="4919963" y="0"/>
                </a:lnTo>
                <a:lnTo>
                  <a:pt x="4919963" y="43211"/>
                </a:lnTo>
                <a:lnTo>
                  <a:pt x="5130415" y="43211"/>
                </a:lnTo>
                <a:lnTo>
                  <a:pt x="5130415" y="0"/>
                </a:lnTo>
                <a:close/>
              </a:path>
              <a:path w="20104100" h="448945">
                <a:moveTo>
                  <a:pt x="3331588" y="0"/>
                </a:moveTo>
                <a:lnTo>
                  <a:pt x="3289495" y="0"/>
                </a:lnTo>
                <a:lnTo>
                  <a:pt x="3289495" y="265524"/>
                </a:lnTo>
                <a:lnTo>
                  <a:pt x="3331588" y="265524"/>
                </a:lnTo>
                <a:lnTo>
                  <a:pt x="3331588" y="0"/>
                </a:lnTo>
                <a:close/>
              </a:path>
              <a:path w="20104100" h="448945">
                <a:moveTo>
                  <a:pt x="3572071" y="0"/>
                </a:moveTo>
                <a:lnTo>
                  <a:pt x="3492898" y="0"/>
                </a:lnTo>
                <a:lnTo>
                  <a:pt x="3492898" y="43223"/>
                </a:lnTo>
                <a:lnTo>
                  <a:pt x="3572071" y="43223"/>
                </a:lnTo>
                <a:lnTo>
                  <a:pt x="3584156" y="45734"/>
                </a:lnTo>
                <a:lnTo>
                  <a:pt x="3594034" y="52578"/>
                </a:lnTo>
                <a:lnTo>
                  <a:pt x="3600699" y="62720"/>
                </a:lnTo>
                <a:lnTo>
                  <a:pt x="3603144" y="75126"/>
                </a:lnTo>
                <a:lnTo>
                  <a:pt x="3600699" y="87532"/>
                </a:lnTo>
                <a:lnTo>
                  <a:pt x="3594034" y="97674"/>
                </a:lnTo>
                <a:lnTo>
                  <a:pt x="3584156" y="104518"/>
                </a:lnTo>
                <a:lnTo>
                  <a:pt x="3572071" y="107029"/>
                </a:lnTo>
                <a:lnTo>
                  <a:pt x="3492898" y="107029"/>
                </a:lnTo>
                <a:lnTo>
                  <a:pt x="3492898" y="150253"/>
                </a:lnTo>
                <a:lnTo>
                  <a:pt x="3588104" y="150253"/>
                </a:lnTo>
                <a:lnTo>
                  <a:pt x="3601749" y="153088"/>
                </a:lnTo>
                <a:lnTo>
                  <a:pt x="3612901" y="160813"/>
                </a:lnTo>
                <a:lnTo>
                  <a:pt x="3620425" y="172262"/>
                </a:lnTo>
                <a:lnTo>
                  <a:pt x="3623185" y="186264"/>
                </a:lnTo>
                <a:lnTo>
                  <a:pt x="3620425" y="200273"/>
                </a:lnTo>
                <a:lnTo>
                  <a:pt x="3612901" y="211726"/>
                </a:lnTo>
                <a:lnTo>
                  <a:pt x="3601749" y="219453"/>
                </a:lnTo>
                <a:lnTo>
                  <a:pt x="3588104" y="222288"/>
                </a:lnTo>
                <a:lnTo>
                  <a:pt x="3492898" y="222288"/>
                </a:lnTo>
                <a:lnTo>
                  <a:pt x="3492898" y="265512"/>
                </a:lnTo>
                <a:lnTo>
                  <a:pt x="3588104" y="265512"/>
                </a:lnTo>
                <a:lnTo>
                  <a:pt x="3618116" y="259275"/>
                </a:lnTo>
                <a:lnTo>
                  <a:pt x="3642650" y="242276"/>
                </a:lnTo>
                <a:lnTo>
                  <a:pt x="3659205" y="217083"/>
                </a:lnTo>
                <a:lnTo>
                  <a:pt x="3665278" y="186264"/>
                </a:lnTo>
                <a:lnTo>
                  <a:pt x="3662882" y="166724"/>
                </a:lnTo>
                <a:lnTo>
                  <a:pt x="3655991" y="148671"/>
                </a:lnTo>
                <a:lnTo>
                  <a:pt x="3645056" y="132882"/>
                </a:lnTo>
                <a:lnTo>
                  <a:pt x="3630523" y="120134"/>
                </a:lnTo>
                <a:lnTo>
                  <a:pt x="3636839" y="109905"/>
                </a:lnTo>
                <a:lnTo>
                  <a:pt x="3641446" y="98850"/>
                </a:lnTo>
                <a:lnTo>
                  <a:pt x="3644267" y="87186"/>
                </a:lnTo>
                <a:lnTo>
                  <a:pt x="3645225" y="75126"/>
                </a:lnTo>
                <a:lnTo>
                  <a:pt x="3639468" y="45910"/>
                </a:lnTo>
                <a:lnTo>
                  <a:pt x="3623778" y="22028"/>
                </a:lnTo>
                <a:lnTo>
                  <a:pt x="3600522" y="5912"/>
                </a:lnTo>
                <a:lnTo>
                  <a:pt x="3572071" y="0"/>
                </a:lnTo>
                <a:close/>
              </a:path>
              <a:path w="20104100" h="448945">
                <a:moveTo>
                  <a:pt x="3128172" y="0"/>
                </a:moveTo>
                <a:lnTo>
                  <a:pt x="3086079" y="0"/>
                </a:lnTo>
                <a:lnTo>
                  <a:pt x="3086079" y="111137"/>
                </a:lnTo>
                <a:lnTo>
                  <a:pt x="2951796" y="111137"/>
                </a:lnTo>
                <a:lnTo>
                  <a:pt x="2951796" y="154361"/>
                </a:lnTo>
                <a:lnTo>
                  <a:pt x="3086079" y="154361"/>
                </a:lnTo>
                <a:lnTo>
                  <a:pt x="3086079" y="265512"/>
                </a:lnTo>
                <a:lnTo>
                  <a:pt x="3128172" y="265512"/>
                </a:lnTo>
                <a:lnTo>
                  <a:pt x="3128172" y="0"/>
                </a:lnTo>
                <a:close/>
              </a:path>
              <a:path w="20104100" h="448945">
                <a:moveTo>
                  <a:pt x="4288556" y="0"/>
                </a:moveTo>
                <a:lnTo>
                  <a:pt x="4246463" y="0"/>
                </a:lnTo>
                <a:lnTo>
                  <a:pt x="4246463" y="243900"/>
                </a:lnTo>
                <a:lnTo>
                  <a:pt x="4248120" y="252302"/>
                </a:lnTo>
                <a:lnTo>
                  <a:pt x="4252637" y="259173"/>
                </a:lnTo>
                <a:lnTo>
                  <a:pt x="4259328" y="263810"/>
                </a:lnTo>
                <a:lnTo>
                  <a:pt x="4267509" y="265512"/>
                </a:lnTo>
                <a:lnTo>
                  <a:pt x="4420841" y="265512"/>
                </a:lnTo>
                <a:lnTo>
                  <a:pt x="4420841" y="222288"/>
                </a:lnTo>
                <a:lnTo>
                  <a:pt x="4288556" y="222288"/>
                </a:lnTo>
                <a:lnTo>
                  <a:pt x="4288556" y="0"/>
                </a:lnTo>
                <a:close/>
              </a:path>
              <a:path w="20104100" h="448945">
                <a:moveTo>
                  <a:pt x="3955871" y="0"/>
                </a:moveTo>
                <a:lnTo>
                  <a:pt x="3905598" y="10449"/>
                </a:lnTo>
                <a:lnTo>
                  <a:pt x="3864499" y="38928"/>
                </a:lnTo>
                <a:lnTo>
                  <a:pt x="3836765" y="81130"/>
                </a:lnTo>
                <a:lnTo>
                  <a:pt x="3826589" y="132749"/>
                </a:lnTo>
                <a:lnTo>
                  <a:pt x="3836765" y="184376"/>
                </a:lnTo>
                <a:lnTo>
                  <a:pt x="3864499" y="226582"/>
                </a:lnTo>
                <a:lnTo>
                  <a:pt x="3905598" y="255062"/>
                </a:lnTo>
                <a:lnTo>
                  <a:pt x="3955871" y="265512"/>
                </a:lnTo>
                <a:lnTo>
                  <a:pt x="3955871" y="222288"/>
                </a:lnTo>
                <a:lnTo>
                  <a:pt x="3921966" y="215242"/>
                </a:lnTo>
                <a:lnTo>
                  <a:pt x="3894248" y="196036"/>
                </a:lnTo>
                <a:lnTo>
                  <a:pt x="3875545" y="167572"/>
                </a:lnTo>
                <a:lnTo>
                  <a:pt x="3868682" y="132749"/>
                </a:lnTo>
                <a:lnTo>
                  <a:pt x="3875545" y="97934"/>
                </a:lnTo>
                <a:lnTo>
                  <a:pt x="3894248" y="69473"/>
                </a:lnTo>
                <a:lnTo>
                  <a:pt x="3921966" y="50269"/>
                </a:lnTo>
                <a:lnTo>
                  <a:pt x="3955871" y="43223"/>
                </a:lnTo>
                <a:lnTo>
                  <a:pt x="4050065" y="43223"/>
                </a:lnTo>
                <a:lnTo>
                  <a:pt x="4047242" y="38928"/>
                </a:lnTo>
                <a:lnTo>
                  <a:pt x="4006143" y="10449"/>
                </a:lnTo>
                <a:lnTo>
                  <a:pt x="3955871" y="0"/>
                </a:lnTo>
                <a:close/>
              </a:path>
              <a:path w="20104100" h="448945">
                <a:moveTo>
                  <a:pt x="4050065" y="43223"/>
                </a:moveTo>
                <a:lnTo>
                  <a:pt x="3955871" y="43223"/>
                </a:lnTo>
                <a:lnTo>
                  <a:pt x="3989775" y="50269"/>
                </a:lnTo>
                <a:lnTo>
                  <a:pt x="4017493" y="69473"/>
                </a:lnTo>
                <a:lnTo>
                  <a:pt x="4036197" y="97934"/>
                </a:lnTo>
                <a:lnTo>
                  <a:pt x="4043060" y="132749"/>
                </a:lnTo>
                <a:lnTo>
                  <a:pt x="4085153" y="132749"/>
                </a:lnTo>
                <a:lnTo>
                  <a:pt x="4074976" y="81130"/>
                </a:lnTo>
                <a:lnTo>
                  <a:pt x="4050065" y="43223"/>
                </a:lnTo>
                <a:close/>
              </a:path>
              <a:path w="20104100" h="448945">
                <a:moveTo>
                  <a:pt x="2692177" y="0"/>
                </a:moveTo>
                <a:lnTo>
                  <a:pt x="2656892" y="5502"/>
                </a:lnTo>
                <a:lnTo>
                  <a:pt x="2629014" y="20806"/>
                </a:lnTo>
                <a:lnTo>
                  <a:pt x="2610704" y="44108"/>
                </a:lnTo>
                <a:lnTo>
                  <a:pt x="2604121" y="73606"/>
                </a:lnTo>
                <a:lnTo>
                  <a:pt x="2607312" y="94517"/>
                </a:lnTo>
                <a:lnTo>
                  <a:pt x="2631241" y="127509"/>
                </a:lnTo>
                <a:lnTo>
                  <a:pt x="2671757" y="144246"/>
                </a:lnTo>
                <a:lnTo>
                  <a:pt x="2701865" y="149976"/>
                </a:lnTo>
                <a:lnTo>
                  <a:pt x="2711748" y="152063"/>
                </a:lnTo>
                <a:lnTo>
                  <a:pt x="2746218" y="175766"/>
                </a:lnTo>
                <a:lnTo>
                  <a:pt x="2748268" y="187885"/>
                </a:lnTo>
                <a:lnTo>
                  <a:pt x="2741332" y="203910"/>
                </a:lnTo>
                <a:lnTo>
                  <a:pt x="2727116" y="214553"/>
                </a:lnTo>
                <a:lnTo>
                  <a:pt x="2709453" y="220462"/>
                </a:lnTo>
                <a:lnTo>
                  <a:pt x="2692177" y="222288"/>
                </a:lnTo>
                <a:lnTo>
                  <a:pt x="2692177" y="265512"/>
                </a:lnTo>
                <a:lnTo>
                  <a:pt x="2725048" y="261164"/>
                </a:lnTo>
                <a:lnTo>
                  <a:pt x="2755425" y="247839"/>
                </a:lnTo>
                <a:lnTo>
                  <a:pt x="2778661" y="225119"/>
                </a:lnTo>
                <a:lnTo>
                  <a:pt x="2790109" y="192584"/>
                </a:lnTo>
                <a:lnTo>
                  <a:pt x="2789858" y="176457"/>
                </a:lnTo>
                <a:lnTo>
                  <a:pt x="2767027" y="132875"/>
                </a:lnTo>
                <a:lnTo>
                  <a:pt x="2724740" y="110853"/>
                </a:lnTo>
                <a:lnTo>
                  <a:pt x="2690450" y="104018"/>
                </a:lnTo>
                <a:lnTo>
                  <a:pt x="2681753" y="102249"/>
                </a:lnTo>
                <a:lnTo>
                  <a:pt x="2647982" y="82701"/>
                </a:lnTo>
                <a:lnTo>
                  <a:pt x="2646214" y="73606"/>
                </a:lnTo>
                <a:lnTo>
                  <a:pt x="2649590" y="61310"/>
                </a:lnTo>
                <a:lnTo>
                  <a:pt x="2659046" y="51705"/>
                </a:lnTo>
                <a:lnTo>
                  <a:pt x="2673577" y="45454"/>
                </a:lnTo>
                <a:lnTo>
                  <a:pt x="2692177" y="43223"/>
                </a:lnTo>
                <a:lnTo>
                  <a:pt x="2781033" y="43223"/>
                </a:lnTo>
                <a:lnTo>
                  <a:pt x="2772682" y="33284"/>
                </a:lnTo>
                <a:lnTo>
                  <a:pt x="2757339" y="19289"/>
                </a:lnTo>
                <a:lnTo>
                  <a:pt x="2738197" y="8825"/>
                </a:lnTo>
                <a:lnTo>
                  <a:pt x="2716171" y="2269"/>
                </a:lnTo>
                <a:lnTo>
                  <a:pt x="2692177" y="0"/>
                </a:lnTo>
                <a:close/>
              </a:path>
              <a:path w="20104100" h="448945">
                <a:moveTo>
                  <a:pt x="2781033" y="43223"/>
                </a:moveTo>
                <a:lnTo>
                  <a:pt x="2692177" y="43223"/>
                </a:lnTo>
                <a:lnTo>
                  <a:pt x="2707099" y="44495"/>
                </a:lnTo>
                <a:lnTo>
                  <a:pt x="2720634" y="48139"/>
                </a:lnTo>
                <a:lnTo>
                  <a:pt x="2732100" y="53899"/>
                </a:lnTo>
                <a:lnTo>
                  <a:pt x="2740817" y="61518"/>
                </a:lnTo>
                <a:lnTo>
                  <a:pt x="2754563" y="77878"/>
                </a:lnTo>
                <a:lnTo>
                  <a:pt x="2786428" y="49644"/>
                </a:lnTo>
                <a:lnTo>
                  <a:pt x="2781033" y="43223"/>
                </a:lnTo>
                <a:close/>
              </a:path>
              <a:path w="20104100" h="448945">
                <a:moveTo>
                  <a:pt x="3837583" y="383950"/>
                </a:moveTo>
                <a:lnTo>
                  <a:pt x="3826589" y="383950"/>
                </a:lnTo>
                <a:lnTo>
                  <a:pt x="3826589" y="448371"/>
                </a:lnTo>
                <a:lnTo>
                  <a:pt x="3869473" y="448371"/>
                </a:lnTo>
                <a:lnTo>
                  <a:pt x="3869473" y="438633"/>
                </a:lnTo>
                <a:lnTo>
                  <a:pt x="3837583" y="438633"/>
                </a:lnTo>
                <a:lnTo>
                  <a:pt x="3837583" y="383950"/>
                </a:lnTo>
                <a:close/>
              </a:path>
              <a:path w="20104100" h="448945">
                <a:moveTo>
                  <a:pt x="4021196" y="383950"/>
                </a:moveTo>
                <a:lnTo>
                  <a:pt x="4009511" y="383950"/>
                </a:lnTo>
                <a:lnTo>
                  <a:pt x="3985436" y="448371"/>
                </a:lnTo>
                <a:lnTo>
                  <a:pt x="3996782" y="448371"/>
                </a:lnTo>
                <a:lnTo>
                  <a:pt x="4002663" y="431320"/>
                </a:lnTo>
                <a:lnTo>
                  <a:pt x="4038973" y="431320"/>
                </a:lnTo>
                <a:lnTo>
                  <a:pt x="4035757" y="422751"/>
                </a:lnTo>
                <a:lnTo>
                  <a:pt x="4005641" y="422751"/>
                </a:lnTo>
                <a:lnTo>
                  <a:pt x="4015140" y="395045"/>
                </a:lnTo>
                <a:lnTo>
                  <a:pt x="4025360" y="395045"/>
                </a:lnTo>
                <a:lnTo>
                  <a:pt x="4021196" y="383950"/>
                </a:lnTo>
                <a:close/>
              </a:path>
              <a:path w="20104100" h="448945">
                <a:moveTo>
                  <a:pt x="4038973" y="431320"/>
                </a:moveTo>
                <a:lnTo>
                  <a:pt x="4027705" y="431320"/>
                </a:lnTo>
                <a:lnTo>
                  <a:pt x="4033586" y="448371"/>
                </a:lnTo>
                <a:lnTo>
                  <a:pt x="4045372" y="448371"/>
                </a:lnTo>
                <a:lnTo>
                  <a:pt x="4038973" y="431320"/>
                </a:lnTo>
                <a:close/>
              </a:path>
              <a:path w="20104100" h="448945">
                <a:moveTo>
                  <a:pt x="4025360" y="395045"/>
                </a:moveTo>
                <a:lnTo>
                  <a:pt x="4015404" y="395045"/>
                </a:lnTo>
                <a:lnTo>
                  <a:pt x="4024803" y="422751"/>
                </a:lnTo>
                <a:lnTo>
                  <a:pt x="4035757" y="422751"/>
                </a:lnTo>
                <a:lnTo>
                  <a:pt x="4025360" y="395045"/>
                </a:lnTo>
                <a:close/>
              </a:path>
              <a:path w="20104100" h="448945">
                <a:moveTo>
                  <a:pt x="4168547" y="383950"/>
                </a:moveTo>
                <a:lnTo>
                  <a:pt x="4157402" y="383950"/>
                </a:lnTo>
                <a:lnTo>
                  <a:pt x="4173912" y="448371"/>
                </a:lnTo>
                <a:lnTo>
                  <a:pt x="4185246" y="448371"/>
                </a:lnTo>
                <a:lnTo>
                  <a:pt x="4189193" y="433218"/>
                </a:lnTo>
                <a:lnTo>
                  <a:pt x="4179893" y="433218"/>
                </a:lnTo>
                <a:lnTo>
                  <a:pt x="4168547" y="383950"/>
                </a:lnTo>
                <a:close/>
              </a:path>
              <a:path w="20104100" h="448945">
                <a:moveTo>
                  <a:pt x="4207751" y="399116"/>
                </a:moveTo>
                <a:lnTo>
                  <a:pt x="4198251" y="399116"/>
                </a:lnTo>
                <a:lnTo>
                  <a:pt x="4210816" y="448371"/>
                </a:lnTo>
                <a:lnTo>
                  <a:pt x="4221973" y="448371"/>
                </a:lnTo>
                <a:lnTo>
                  <a:pt x="4226046" y="433218"/>
                </a:lnTo>
                <a:lnTo>
                  <a:pt x="4216256" y="433218"/>
                </a:lnTo>
                <a:lnTo>
                  <a:pt x="4207751" y="399116"/>
                </a:lnTo>
                <a:close/>
              </a:path>
              <a:path w="20104100" h="448945">
                <a:moveTo>
                  <a:pt x="4203968" y="383950"/>
                </a:moveTo>
                <a:lnTo>
                  <a:pt x="4192722" y="383950"/>
                </a:lnTo>
                <a:lnTo>
                  <a:pt x="4180069" y="433218"/>
                </a:lnTo>
                <a:lnTo>
                  <a:pt x="4189193" y="433218"/>
                </a:lnTo>
                <a:lnTo>
                  <a:pt x="4198075" y="399116"/>
                </a:lnTo>
                <a:lnTo>
                  <a:pt x="4207751" y="399116"/>
                </a:lnTo>
                <a:lnTo>
                  <a:pt x="4203968" y="383950"/>
                </a:lnTo>
                <a:close/>
              </a:path>
              <a:path w="20104100" h="448945">
                <a:moveTo>
                  <a:pt x="4239288" y="383950"/>
                </a:moveTo>
                <a:lnTo>
                  <a:pt x="4228118" y="383950"/>
                </a:lnTo>
                <a:lnTo>
                  <a:pt x="4216445" y="433218"/>
                </a:lnTo>
                <a:lnTo>
                  <a:pt x="4226046" y="433218"/>
                </a:lnTo>
                <a:lnTo>
                  <a:pt x="4239288" y="383950"/>
                </a:lnTo>
                <a:close/>
              </a:path>
              <a:path w="20104100" h="448945">
                <a:moveTo>
                  <a:pt x="4543023" y="383950"/>
                </a:moveTo>
                <a:lnTo>
                  <a:pt x="4499699" y="383950"/>
                </a:lnTo>
                <a:lnTo>
                  <a:pt x="4499699" y="448371"/>
                </a:lnTo>
                <a:lnTo>
                  <a:pt x="4510693" y="448371"/>
                </a:lnTo>
                <a:lnTo>
                  <a:pt x="4510693" y="419773"/>
                </a:lnTo>
                <a:lnTo>
                  <a:pt x="4539065" y="419773"/>
                </a:lnTo>
                <a:lnTo>
                  <a:pt x="4539065" y="410563"/>
                </a:lnTo>
                <a:lnTo>
                  <a:pt x="4510693" y="410563"/>
                </a:lnTo>
                <a:lnTo>
                  <a:pt x="4510693" y="393701"/>
                </a:lnTo>
                <a:lnTo>
                  <a:pt x="4543023" y="393701"/>
                </a:lnTo>
                <a:lnTo>
                  <a:pt x="4543023" y="383950"/>
                </a:lnTo>
                <a:close/>
              </a:path>
              <a:path w="20104100" h="448945">
                <a:moveTo>
                  <a:pt x="4677193" y="383950"/>
                </a:moveTo>
                <a:lnTo>
                  <a:pt x="4666211" y="383950"/>
                </a:lnTo>
                <a:lnTo>
                  <a:pt x="4666211" y="448371"/>
                </a:lnTo>
                <a:lnTo>
                  <a:pt x="4677193" y="448371"/>
                </a:lnTo>
                <a:lnTo>
                  <a:pt x="4677193" y="383950"/>
                </a:lnTo>
                <a:close/>
              </a:path>
              <a:path w="20104100" h="448945">
                <a:moveTo>
                  <a:pt x="4841909" y="383950"/>
                </a:moveTo>
                <a:lnTo>
                  <a:pt x="4805043" y="383950"/>
                </a:lnTo>
                <a:lnTo>
                  <a:pt x="4805043" y="448371"/>
                </a:lnTo>
                <a:lnTo>
                  <a:pt x="4816024" y="448371"/>
                </a:lnTo>
                <a:lnTo>
                  <a:pt x="4816024" y="421846"/>
                </a:lnTo>
                <a:lnTo>
                  <a:pt x="4852186" y="421846"/>
                </a:lnTo>
                <a:lnTo>
                  <a:pt x="4845364" y="417788"/>
                </a:lnTo>
                <a:lnTo>
                  <a:pt x="4845364" y="417612"/>
                </a:lnTo>
                <a:lnTo>
                  <a:pt x="4851905" y="413277"/>
                </a:lnTo>
                <a:lnTo>
                  <a:pt x="4816024" y="413277"/>
                </a:lnTo>
                <a:lnTo>
                  <a:pt x="4816024" y="393160"/>
                </a:lnTo>
                <a:lnTo>
                  <a:pt x="4854628" y="393160"/>
                </a:lnTo>
                <a:lnTo>
                  <a:pt x="4854009" y="391627"/>
                </a:lnTo>
                <a:lnTo>
                  <a:pt x="4847098" y="385483"/>
                </a:lnTo>
                <a:lnTo>
                  <a:pt x="4841909" y="383950"/>
                </a:lnTo>
                <a:close/>
              </a:path>
              <a:path w="20104100" h="448945">
                <a:moveTo>
                  <a:pt x="4852186" y="421846"/>
                </a:moveTo>
                <a:lnTo>
                  <a:pt x="4834709" y="421846"/>
                </a:lnTo>
                <a:lnTo>
                  <a:pt x="4836769" y="422186"/>
                </a:lnTo>
                <a:lnTo>
                  <a:pt x="4839999" y="423505"/>
                </a:lnTo>
                <a:lnTo>
                  <a:pt x="4844736" y="442089"/>
                </a:lnTo>
                <a:lnTo>
                  <a:pt x="4845025" y="445456"/>
                </a:lnTo>
                <a:lnTo>
                  <a:pt x="4845515" y="446989"/>
                </a:lnTo>
                <a:lnTo>
                  <a:pt x="4846331" y="448371"/>
                </a:lnTo>
                <a:lnTo>
                  <a:pt x="4858117" y="448371"/>
                </a:lnTo>
                <a:lnTo>
                  <a:pt x="4856936" y="447052"/>
                </a:lnTo>
                <a:lnTo>
                  <a:pt x="4856069" y="444840"/>
                </a:lnTo>
                <a:lnTo>
                  <a:pt x="4854951" y="438646"/>
                </a:lnTo>
                <a:lnTo>
                  <a:pt x="4854735" y="435957"/>
                </a:lnTo>
                <a:lnTo>
                  <a:pt x="4854675" y="428895"/>
                </a:lnTo>
                <a:lnTo>
                  <a:pt x="4854373" y="426784"/>
                </a:lnTo>
                <a:lnTo>
                  <a:pt x="4853142" y="423404"/>
                </a:lnTo>
                <a:lnTo>
                  <a:pt x="4852363" y="422047"/>
                </a:lnTo>
                <a:lnTo>
                  <a:pt x="4852186" y="421846"/>
                </a:lnTo>
                <a:close/>
              </a:path>
              <a:path w="20104100" h="448945">
                <a:moveTo>
                  <a:pt x="4854628" y="393160"/>
                </a:moveTo>
                <a:lnTo>
                  <a:pt x="4835262" y="393160"/>
                </a:lnTo>
                <a:lnTo>
                  <a:pt x="4836631" y="393273"/>
                </a:lnTo>
                <a:lnTo>
                  <a:pt x="4839257" y="393751"/>
                </a:lnTo>
                <a:lnTo>
                  <a:pt x="4844748" y="400951"/>
                </a:lnTo>
                <a:lnTo>
                  <a:pt x="4844748" y="406416"/>
                </a:lnTo>
                <a:lnTo>
                  <a:pt x="4843844" y="408992"/>
                </a:lnTo>
                <a:lnTo>
                  <a:pt x="4840212" y="412423"/>
                </a:lnTo>
                <a:lnTo>
                  <a:pt x="4837548" y="413277"/>
                </a:lnTo>
                <a:lnTo>
                  <a:pt x="4851905" y="413277"/>
                </a:lnTo>
                <a:lnTo>
                  <a:pt x="4852513" y="412636"/>
                </a:lnTo>
                <a:lnTo>
                  <a:pt x="4853531" y="411015"/>
                </a:lnTo>
                <a:lnTo>
                  <a:pt x="4855290" y="406982"/>
                </a:lnTo>
                <a:lnTo>
                  <a:pt x="4855730" y="404431"/>
                </a:lnTo>
                <a:lnTo>
                  <a:pt x="4855649" y="395686"/>
                </a:lnTo>
                <a:lnTo>
                  <a:pt x="4854628" y="393160"/>
                </a:lnTo>
                <a:close/>
              </a:path>
              <a:path w="20104100" h="448945">
                <a:moveTo>
                  <a:pt x="4996584" y="383950"/>
                </a:moveTo>
                <a:lnTo>
                  <a:pt x="4981117" y="383950"/>
                </a:lnTo>
                <a:lnTo>
                  <a:pt x="4981117" y="448371"/>
                </a:lnTo>
                <a:lnTo>
                  <a:pt x="4991571" y="448371"/>
                </a:lnTo>
                <a:lnTo>
                  <a:pt x="4991571" y="398651"/>
                </a:lnTo>
                <a:lnTo>
                  <a:pt x="5001631" y="398651"/>
                </a:lnTo>
                <a:lnTo>
                  <a:pt x="4996584" y="383950"/>
                </a:lnTo>
                <a:close/>
              </a:path>
              <a:path w="20104100" h="448945">
                <a:moveTo>
                  <a:pt x="5001631" y="398651"/>
                </a:moveTo>
                <a:lnTo>
                  <a:pt x="4991759" y="398651"/>
                </a:lnTo>
                <a:lnTo>
                  <a:pt x="5009149" y="448371"/>
                </a:lnTo>
                <a:lnTo>
                  <a:pt x="5018196" y="448371"/>
                </a:lnTo>
                <a:lnTo>
                  <a:pt x="5023091" y="434386"/>
                </a:lnTo>
                <a:lnTo>
                  <a:pt x="5013899" y="434386"/>
                </a:lnTo>
                <a:lnTo>
                  <a:pt x="5001631" y="398651"/>
                </a:lnTo>
                <a:close/>
              </a:path>
              <a:path w="20104100" h="448945">
                <a:moveTo>
                  <a:pt x="5046229" y="398651"/>
                </a:moveTo>
                <a:lnTo>
                  <a:pt x="5035775" y="398651"/>
                </a:lnTo>
                <a:lnTo>
                  <a:pt x="5035775" y="448371"/>
                </a:lnTo>
                <a:lnTo>
                  <a:pt x="5046229" y="448371"/>
                </a:lnTo>
                <a:lnTo>
                  <a:pt x="5046229" y="398651"/>
                </a:lnTo>
                <a:close/>
              </a:path>
              <a:path w="20104100" h="448945">
                <a:moveTo>
                  <a:pt x="5046229" y="383950"/>
                </a:moveTo>
                <a:lnTo>
                  <a:pt x="5030937" y="383950"/>
                </a:lnTo>
                <a:lnTo>
                  <a:pt x="5014075" y="434386"/>
                </a:lnTo>
                <a:lnTo>
                  <a:pt x="5023091" y="434386"/>
                </a:lnTo>
                <a:lnTo>
                  <a:pt x="5035599" y="398651"/>
                </a:lnTo>
                <a:lnTo>
                  <a:pt x="5046229" y="398651"/>
                </a:lnTo>
                <a:lnTo>
                  <a:pt x="5046229" y="383950"/>
                </a:lnTo>
                <a:close/>
              </a:path>
              <a:path w="20104100" h="448945">
                <a:moveTo>
                  <a:pt x="4776583" y="0"/>
                </a:moveTo>
                <a:lnTo>
                  <a:pt x="4602205" y="0"/>
                </a:lnTo>
                <a:lnTo>
                  <a:pt x="4602205" y="43211"/>
                </a:lnTo>
                <a:lnTo>
                  <a:pt x="4776583" y="43211"/>
                </a:lnTo>
                <a:lnTo>
                  <a:pt x="4776583" y="0"/>
                </a:lnTo>
                <a:close/>
              </a:path>
              <a:path w="20104100" h="448945">
                <a:moveTo>
                  <a:pt x="4706432" y="111137"/>
                </a:moveTo>
                <a:lnTo>
                  <a:pt x="4602205" y="111137"/>
                </a:lnTo>
                <a:lnTo>
                  <a:pt x="4602205" y="154361"/>
                </a:lnTo>
                <a:lnTo>
                  <a:pt x="4706432" y="154361"/>
                </a:lnTo>
                <a:lnTo>
                  <a:pt x="4706432" y="111137"/>
                </a:lnTo>
                <a:close/>
              </a:path>
              <a:path w="20104100" h="448945">
                <a:moveTo>
                  <a:pt x="20104099" y="139321"/>
                </a:moveTo>
                <a:lnTo>
                  <a:pt x="5573333" y="139321"/>
                </a:lnTo>
                <a:lnTo>
                  <a:pt x="5573333" y="164451"/>
                </a:lnTo>
                <a:lnTo>
                  <a:pt x="20104099" y="164451"/>
                </a:lnTo>
                <a:lnTo>
                  <a:pt x="20104099" y="139321"/>
                </a:lnTo>
                <a:close/>
              </a:path>
              <a:path w="20104100" h="448945">
                <a:moveTo>
                  <a:pt x="2161190" y="133038"/>
                </a:moveTo>
                <a:lnTo>
                  <a:pt x="0" y="133038"/>
                </a:lnTo>
                <a:lnTo>
                  <a:pt x="0" y="158169"/>
                </a:lnTo>
                <a:lnTo>
                  <a:pt x="2161190" y="158169"/>
                </a:lnTo>
                <a:lnTo>
                  <a:pt x="2161190" y="1330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algn="l" defTabSz="914400" rtl="0" eaLnBrk="1" latinLnBrk="0" hangingPunct="1"/>
            <a:endParaRPr sz="1092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0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rgbClr val="DDDDDD"/>
            </a:gs>
            <a:gs pos="83000">
              <a:srgbClr val="DDDDDD"/>
            </a:gs>
            <a:gs pos="100000">
              <a:srgbClr val="DDDDDD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F3C98-2204-999E-C8F8-92D7A71DE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0345CB-32DC-81BB-E0EE-1C6297DB8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50185"/>
              </p:ext>
            </p:extLst>
          </p:nvPr>
        </p:nvGraphicFramePr>
        <p:xfrm>
          <a:off x="1123736" y="3087588"/>
          <a:ext cx="994366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455">
                  <a:extLst>
                    <a:ext uri="{9D8B030D-6E8A-4147-A177-3AD203B41FA5}">
                      <a16:colId xmlns:a16="http://schemas.microsoft.com/office/drawing/2014/main" val="2611524293"/>
                    </a:ext>
                  </a:extLst>
                </a:gridCol>
                <a:gridCol w="388562">
                  <a:extLst>
                    <a:ext uri="{9D8B030D-6E8A-4147-A177-3AD203B41FA5}">
                      <a16:colId xmlns:a16="http://schemas.microsoft.com/office/drawing/2014/main" val="1080828248"/>
                    </a:ext>
                  </a:extLst>
                </a:gridCol>
                <a:gridCol w="2140455">
                  <a:extLst>
                    <a:ext uri="{9D8B030D-6E8A-4147-A177-3AD203B41FA5}">
                      <a16:colId xmlns:a16="http://schemas.microsoft.com/office/drawing/2014/main" val="3283252294"/>
                    </a:ext>
                  </a:extLst>
                </a:gridCol>
                <a:gridCol w="458172">
                  <a:extLst>
                    <a:ext uri="{9D8B030D-6E8A-4147-A177-3AD203B41FA5}">
                      <a16:colId xmlns:a16="http://schemas.microsoft.com/office/drawing/2014/main" val="3247026923"/>
                    </a:ext>
                  </a:extLst>
                </a:gridCol>
                <a:gridCol w="2140455">
                  <a:extLst>
                    <a:ext uri="{9D8B030D-6E8A-4147-A177-3AD203B41FA5}">
                      <a16:colId xmlns:a16="http://schemas.microsoft.com/office/drawing/2014/main" val="2568621879"/>
                    </a:ext>
                  </a:extLst>
                </a:gridCol>
                <a:gridCol w="535114">
                  <a:extLst>
                    <a:ext uri="{9D8B030D-6E8A-4147-A177-3AD203B41FA5}">
                      <a16:colId xmlns:a16="http://schemas.microsoft.com/office/drawing/2014/main" val="2877179600"/>
                    </a:ext>
                  </a:extLst>
                </a:gridCol>
                <a:gridCol w="2140455">
                  <a:extLst>
                    <a:ext uri="{9D8B030D-6E8A-4147-A177-3AD203B41FA5}">
                      <a16:colId xmlns:a16="http://schemas.microsoft.com/office/drawing/2014/main" val="1439983680"/>
                    </a:ext>
                  </a:extLst>
                </a:gridCol>
              </a:tblGrid>
              <a:tr h="47694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Heebo" pitchFamily="2" charset="-79"/>
                          <a:ea typeface="+mn-ea"/>
                          <a:cs typeface="Heebo" pitchFamily="2" charset="-79"/>
                        </a:rPr>
                        <a:t>הרשאות גישה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Workflow</a:t>
                      </a:r>
                      <a:endParaRPr lang="he-IL" sz="16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מיפוי ספקים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בחינת סיכונים ייחודיים</a:t>
                      </a:r>
                      <a:endParaRPr lang="en-US" sz="16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56545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4A9B6F5-6A37-E564-5D58-D824E8BA4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52532"/>
              </p:ext>
            </p:extLst>
          </p:nvPr>
        </p:nvGraphicFramePr>
        <p:xfrm>
          <a:off x="1123736" y="4990277"/>
          <a:ext cx="9943668" cy="699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455">
                  <a:extLst>
                    <a:ext uri="{9D8B030D-6E8A-4147-A177-3AD203B41FA5}">
                      <a16:colId xmlns:a16="http://schemas.microsoft.com/office/drawing/2014/main" val="2611524293"/>
                    </a:ext>
                  </a:extLst>
                </a:gridCol>
                <a:gridCol w="388562">
                  <a:extLst>
                    <a:ext uri="{9D8B030D-6E8A-4147-A177-3AD203B41FA5}">
                      <a16:colId xmlns:a16="http://schemas.microsoft.com/office/drawing/2014/main" val="1080828248"/>
                    </a:ext>
                  </a:extLst>
                </a:gridCol>
                <a:gridCol w="2140455">
                  <a:extLst>
                    <a:ext uri="{9D8B030D-6E8A-4147-A177-3AD203B41FA5}">
                      <a16:colId xmlns:a16="http://schemas.microsoft.com/office/drawing/2014/main" val="3283252294"/>
                    </a:ext>
                  </a:extLst>
                </a:gridCol>
                <a:gridCol w="458172">
                  <a:extLst>
                    <a:ext uri="{9D8B030D-6E8A-4147-A177-3AD203B41FA5}">
                      <a16:colId xmlns:a16="http://schemas.microsoft.com/office/drawing/2014/main" val="3247026923"/>
                    </a:ext>
                  </a:extLst>
                </a:gridCol>
                <a:gridCol w="2140455">
                  <a:extLst>
                    <a:ext uri="{9D8B030D-6E8A-4147-A177-3AD203B41FA5}">
                      <a16:colId xmlns:a16="http://schemas.microsoft.com/office/drawing/2014/main" val="2568621879"/>
                    </a:ext>
                  </a:extLst>
                </a:gridCol>
                <a:gridCol w="535114">
                  <a:extLst>
                    <a:ext uri="{9D8B030D-6E8A-4147-A177-3AD203B41FA5}">
                      <a16:colId xmlns:a16="http://schemas.microsoft.com/office/drawing/2014/main" val="2877179600"/>
                    </a:ext>
                  </a:extLst>
                </a:gridCol>
                <a:gridCol w="2140455">
                  <a:extLst>
                    <a:ext uri="{9D8B030D-6E8A-4147-A177-3AD203B41FA5}">
                      <a16:colId xmlns:a16="http://schemas.microsoft.com/office/drawing/2014/main" val="1439983680"/>
                    </a:ext>
                  </a:extLst>
                </a:gridCol>
              </a:tblGrid>
              <a:tr h="69919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b="1" kern="1200" dirty="0">
                          <a:solidFill>
                            <a:schemeClr val="tx1"/>
                          </a:solidFill>
                          <a:latin typeface="Heebo" pitchFamily="2" charset="-79"/>
                          <a:ea typeface="+mn-ea"/>
                          <a:cs typeface="Heebo" pitchFamily="2" charset="-79"/>
                        </a:rPr>
                        <a:t>דיונים, קבלת מידע, פיקוח ויישום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מקורות מידע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הדרכות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IL" sz="14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600" dirty="0">
                          <a:solidFill>
                            <a:schemeClr val="tx1"/>
                          </a:solidFill>
                          <a:latin typeface="Heebo" pitchFamily="2" charset="-79"/>
                          <a:cs typeface="Heebo" pitchFamily="2" charset="-79"/>
                        </a:rPr>
                        <a:t>גבולות גזרה</a:t>
                      </a:r>
                      <a:endParaRPr lang="en-US" sz="16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  <a:p>
                      <a:pPr marL="0" algn="ctr" defTabSz="914400" rtl="1" eaLnBrk="1" latinLnBrk="0" hangingPunct="1"/>
                      <a:endParaRPr lang="he-IL" sz="1600" dirty="0">
                        <a:solidFill>
                          <a:schemeClr val="tx1"/>
                        </a:solidFill>
                        <a:latin typeface="Heebo" pitchFamily="2" charset="-79"/>
                        <a:cs typeface="Heebo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5654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817055-8992-0CC7-261A-395D7F0D6536}"/>
              </a:ext>
            </a:extLst>
          </p:cNvPr>
          <p:cNvSpPr txBox="1"/>
          <p:nvPr/>
        </p:nvSpPr>
        <p:spPr>
          <a:xfrm>
            <a:off x="990170" y="742034"/>
            <a:ext cx="10210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200" b="1" dirty="0">
                <a:solidFill>
                  <a:srgbClr val="00B388"/>
                </a:solidFill>
                <a:latin typeface="Heebo" panose="00000500000000000000" pitchFamily="2" charset="-79"/>
                <a:cs typeface="Heebo" panose="00000500000000000000" pitchFamily="2" charset="-79"/>
              </a:rPr>
              <a:t>בניית מדיניות שימוש במערכות בינה מלאכותית בראי הנחיות הרשות להגנת הפרטיות</a:t>
            </a:r>
            <a:endParaRPr lang="he-IL" b="1" dirty="0">
              <a:latin typeface="Heebo" panose="00000500000000000000" pitchFamily="2" charset="-79"/>
              <a:cs typeface="Heebo" panose="00000500000000000000" pitchFamily="2" charset="-79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447CD9B-ED14-C5D4-A65B-AC3BB75B496C}"/>
              </a:ext>
            </a:extLst>
          </p:cNvPr>
          <p:cNvSpPr/>
          <p:nvPr/>
        </p:nvSpPr>
        <p:spPr>
          <a:xfrm>
            <a:off x="0" y="6305355"/>
            <a:ext cx="12191144" cy="272241"/>
          </a:xfrm>
          <a:custGeom>
            <a:avLst/>
            <a:gdLst/>
            <a:ahLst/>
            <a:cxnLst/>
            <a:rect l="l" t="t" r="r" b="b"/>
            <a:pathLst>
              <a:path w="20104100" h="448945">
                <a:moveTo>
                  <a:pt x="4776583" y="222288"/>
                </a:moveTo>
                <a:lnTo>
                  <a:pt x="4602205" y="222288"/>
                </a:lnTo>
                <a:lnTo>
                  <a:pt x="4602205" y="265512"/>
                </a:lnTo>
                <a:lnTo>
                  <a:pt x="4776583" y="265512"/>
                </a:lnTo>
                <a:lnTo>
                  <a:pt x="4776583" y="222288"/>
                </a:lnTo>
                <a:close/>
              </a:path>
              <a:path w="20104100" h="448945">
                <a:moveTo>
                  <a:pt x="5046229" y="86435"/>
                </a:moveTo>
                <a:lnTo>
                  <a:pt x="5004136" y="86435"/>
                </a:lnTo>
                <a:lnTo>
                  <a:pt x="5004136" y="265512"/>
                </a:lnTo>
                <a:lnTo>
                  <a:pt x="5046229" y="265512"/>
                </a:lnTo>
                <a:lnTo>
                  <a:pt x="5046229" y="86435"/>
                </a:lnTo>
                <a:close/>
              </a:path>
              <a:path w="20104100" h="448945">
                <a:moveTo>
                  <a:pt x="5130415" y="0"/>
                </a:moveTo>
                <a:lnTo>
                  <a:pt x="4919963" y="0"/>
                </a:lnTo>
                <a:lnTo>
                  <a:pt x="4919963" y="43211"/>
                </a:lnTo>
                <a:lnTo>
                  <a:pt x="5130415" y="43211"/>
                </a:lnTo>
                <a:lnTo>
                  <a:pt x="5130415" y="0"/>
                </a:lnTo>
                <a:close/>
              </a:path>
              <a:path w="20104100" h="448945">
                <a:moveTo>
                  <a:pt x="3331588" y="0"/>
                </a:moveTo>
                <a:lnTo>
                  <a:pt x="3289495" y="0"/>
                </a:lnTo>
                <a:lnTo>
                  <a:pt x="3289495" y="265524"/>
                </a:lnTo>
                <a:lnTo>
                  <a:pt x="3331588" y="265524"/>
                </a:lnTo>
                <a:lnTo>
                  <a:pt x="3331588" y="0"/>
                </a:lnTo>
                <a:close/>
              </a:path>
              <a:path w="20104100" h="448945">
                <a:moveTo>
                  <a:pt x="3572071" y="0"/>
                </a:moveTo>
                <a:lnTo>
                  <a:pt x="3492898" y="0"/>
                </a:lnTo>
                <a:lnTo>
                  <a:pt x="3492898" y="43223"/>
                </a:lnTo>
                <a:lnTo>
                  <a:pt x="3572071" y="43223"/>
                </a:lnTo>
                <a:lnTo>
                  <a:pt x="3584156" y="45734"/>
                </a:lnTo>
                <a:lnTo>
                  <a:pt x="3594034" y="52578"/>
                </a:lnTo>
                <a:lnTo>
                  <a:pt x="3600699" y="62720"/>
                </a:lnTo>
                <a:lnTo>
                  <a:pt x="3603144" y="75126"/>
                </a:lnTo>
                <a:lnTo>
                  <a:pt x="3600699" y="87532"/>
                </a:lnTo>
                <a:lnTo>
                  <a:pt x="3594034" y="97674"/>
                </a:lnTo>
                <a:lnTo>
                  <a:pt x="3584156" y="104518"/>
                </a:lnTo>
                <a:lnTo>
                  <a:pt x="3572071" y="107029"/>
                </a:lnTo>
                <a:lnTo>
                  <a:pt x="3492898" y="107029"/>
                </a:lnTo>
                <a:lnTo>
                  <a:pt x="3492898" y="150253"/>
                </a:lnTo>
                <a:lnTo>
                  <a:pt x="3588104" y="150253"/>
                </a:lnTo>
                <a:lnTo>
                  <a:pt x="3601749" y="153088"/>
                </a:lnTo>
                <a:lnTo>
                  <a:pt x="3612901" y="160813"/>
                </a:lnTo>
                <a:lnTo>
                  <a:pt x="3620425" y="172262"/>
                </a:lnTo>
                <a:lnTo>
                  <a:pt x="3623185" y="186264"/>
                </a:lnTo>
                <a:lnTo>
                  <a:pt x="3620425" y="200273"/>
                </a:lnTo>
                <a:lnTo>
                  <a:pt x="3612901" y="211726"/>
                </a:lnTo>
                <a:lnTo>
                  <a:pt x="3601749" y="219453"/>
                </a:lnTo>
                <a:lnTo>
                  <a:pt x="3588104" y="222288"/>
                </a:lnTo>
                <a:lnTo>
                  <a:pt x="3492898" y="222288"/>
                </a:lnTo>
                <a:lnTo>
                  <a:pt x="3492898" y="265512"/>
                </a:lnTo>
                <a:lnTo>
                  <a:pt x="3588104" y="265512"/>
                </a:lnTo>
                <a:lnTo>
                  <a:pt x="3618116" y="259275"/>
                </a:lnTo>
                <a:lnTo>
                  <a:pt x="3642650" y="242276"/>
                </a:lnTo>
                <a:lnTo>
                  <a:pt x="3659205" y="217083"/>
                </a:lnTo>
                <a:lnTo>
                  <a:pt x="3665278" y="186264"/>
                </a:lnTo>
                <a:lnTo>
                  <a:pt x="3662882" y="166724"/>
                </a:lnTo>
                <a:lnTo>
                  <a:pt x="3655991" y="148671"/>
                </a:lnTo>
                <a:lnTo>
                  <a:pt x="3645056" y="132882"/>
                </a:lnTo>
                <a:lnTo>
                  <a:pt x="3630523" y="120134"/>
                </a:lnTo>
                <a:lnTo>
                  <a:pt x="3636839" y="109905"/>
                </a:lnTo>
                <a:lnTo>
                  <a:pt x="3641446" y="98850"/>
                </a:lnTo>
                <a:lnTo>
                  <a:pt x="3644267" y="87186"/>
                </a:lnTo>
                <a:lnTo>
                  <a:pt x="3645225" y="75126"/>
                </a:lnTo>
                <a:lnTo>
                  <a:pt x="3639468" y="45910"/>
                </a:lnTo>
                <a:lnTo>
                  <a:pt x="3623778" y="22028"/>
                </a:lnTo>
                <a:lnTo>
                  <a:pt x="3600522" y="5912"/>
                </a:lnTo>
                <a:lnTo>
                  <a:pt x="3572071" y="0"/>
                </a:lnTo>
                <a:close/>
              </a:path>
              <a:path w="20104100" h="448945">
                <a:moveTo>
                  <a:pt x="3128172" y="0"/>
                </a:moveTo>
                <a:lnTo>
                  <a:pt x="3086079" y="0"/>
                </a:lnTo>
                <a:lnTo>
                  <a:pt x="3086079" y="111137"/>
                </a:lnTo>
                <a:lnTo>
                  <a:pt x="2951796" y="111137"/>
                </a:lnTo>
                <a:lnTo>
                  <a:pt x="2951796" y="154361"/>
                </a:lnTo>
                <a:lnTo>
                  <a:pt x="3086079" y="154361"/>
                </a:lnTo>
                <a:lnTo>
                  <a:pt x="3086079" y="265512"/>
                </a:lnTo>
                <a:lnTo>
                  <a:pt x="3128172" y="265512"/>
                </a:lnTo>
                <a:lnTo>
                  <a:pt x="3128172" y="0"/>
                </a:lnTo>
                <a:close/>
              </a:path>
              <a:path w="20104100" h="448945">
                <a:moveTo>
                  <a:pt x="4288556" y="0"/>
                </a:moveTo>
                <a:lnTo>
                  <a:pt x="4246463" y="0"/>
                </a:lnTo>
                <a:lnTo>
                  <a:pt x="4246463" y="243900"/>
                </a:lnTo>
                <a:lnTo>
                  <a:pt x="4248120" y="252302"/>
                </a:lnTo>
                <a:lnTo>
                  <a:pt x="4252637" y="259173"/>
                </a:lnTo>
                <a:lnTo>
                  <a:pt x="4259328" y="263810"/>
                </a:lnTo>
                <a:lnTo>
                  <a:pt x="4267509" y="265512"/>
                </a:lnTo>
                <a:lnTo>
                  <a:pt x="4420841" y="265512"/>
                </a:lnTo>
                <a:lnTo>
                  <a:pt x="4420841" y="222288"/>
                </a:lnTo>
                <a:lnTo>
                  <a:pt x="4288556" y="222288"/>
                </a:lnTo>
                <a:lnTo>
                  <a:pt x="4288556" y="0"/>
                </a:lnTo>
                <a:close/>
              </a:path>
              <a:path w="20104100" h="448945">
                <a:moveTo>
                  <a:pt x="3955871" y="0"/>
                </a:moveTo>
                <a:lnTo>
                  <a:pt x="3905598" y="10449"/>
                </a:lnTo>
                <a:lnTo>
                  <a:pt x="3864499" y="38928"/>
                </a:lnTo>
                <a:lnTo>
                  <a:pt x="3836765" y="81130"/>
                </a:lnTo>
                <a:lnTo>
                  <a:pt x="3826589" y="132749"/>
                </a:lnTo>
                <a:lnTo>
                  <a:pt x="3836765" y="184376"/>
                </a:lnTo>
                <a:lnTo>
                  <a:pt x="3864499" y="226582"/>
                </a:lnTo>
                <a:lnTo>
                  <a:pt x="3905598" y="255062"/>
                </a:lnTo>
                <a:lnTo>
                  <a:pt x="3955871" y="265512"/>
                </a:lnTo>
                <a:lnTo>
                  <a:pt x="3955871" y="222288"/>
                </a:lnTo>
                <a:lnTo>
                  <a:pt x="3921966" y="215242"/>
                </a:lnTo>
                <a:lnTo>
                  <a:pt x="3894248" y="196036"/>
                </a:lnTo>
                <a:lnTo>
                  <a:pt x="3875545" y="167572"/>
                </a:lnTo>
                <a:lnTo>
                  <a:pt x="3868682" y="132749"/>
                </a:lnTo>
                <a:lnTo>
                  <a:pt x="3875545" y="97934"/>
                </a:lnTo>
                <a:lnTo>
                  <a:pt x="3894248" y="69473"/>
                </a:lnTo>
                <a:lnTo>
                  <a:pt x="3921966" y="50269"/>
                </a:lnTo>
                <a:lnTo>
                  <a:pt x="3955871" y="43223"/>
                </a:lnTo>
                <a:lnTo>
                  <a:pt x="4050065" y="43223"/>
                </a:lnTo>
                <a:lnTo>
                  <a:pt x="4047242" y="38928"/>
                </a:lnTo>
                <a:lnTo>
                  <a:pt x="4006143" y="10449"/>
                </a:lnTo>
                <a:lnTo>
                  <a:pt x="3955871" y="0"/>
                </a:lnTo>
                <a:close/>
              </a:path>
              <a:path w="20104100" h="448945">
                <a:moveTo>
                  <a:pt x="4050065" y="43223"/>
                </a:moveTo>
                <a:lnTo>
                  <a:pt x="3955871" y="43223"/>
                </a:lnTo>
                <a:lnTo>
                  <a:pt x="3989775" y="50269"/>
                </a:lnTo>
                <a:lnTo>
                  <a:pt x="4017493" y="69473"/>
                </a:lnTo>
                <a:lnTo>
                  <a:pt x="4036197" y="97934"/>
                </a:lnTo>
                <a:lnTo>
                  <a:pt x="4043060" y="132749"/>
                </a:lnTo>
                <a:lnTo>
                  <a:pt x="4085153" y="132749"/>
                </a:lnTo>
                <a:lnTo>
                  <a:pt x="4074976" y="81130"/>
                </a:lnTo>
                <a:lnTo>
                  <a:pt x="4050065" y="43223"/>
                </a:lnTo>
                <a:close/>
              </a:path>
              <a:path w="20104100" h="448945">
                <a:moveTo>
                  <a:pt x="2692177" y="0"/>
                </a:moveTo>
                <a:lnTo>
                  <a:pt x="2656892" y="5502"/>
                </a:lnTo>
                <a:lnTo>
                  <a:pt x="2629014" y="20806"/>
                </a:lnTo>
                <a:lnTo>
                  <a:pt x="2610704" y="44108"/>
                </a:lnTo>
                <a:lnTo>
                  <a:pt x="2604121" y="73606"/>
                </a:lnTo>
                <a:lnTo>
                  <a:pt x="2607312" y="94517"/>
                </a:lnTo>
                <a:lnTo>
                  <a:pt x="2631241" y="127509"/>
                </a:lnTo>
                <a:lnTo>
                  <a:pt x="2671757" y="144246"/>
                </a:lnTo>
                <a:lnTo>
                  <a:pt x="2701865" y="149976"/>
                </a:lnTo>
                <a:lnTo>
                  <a:pt x="2711748" y="152063"/>
                </a:lnTo>
                <a:lnTo>
                  <a:pt x="2746218" y="175766"/>
                </a:lnTo>
                <a:lnTo>
                  <a:pt x="2748268" y="187885"/>
                </a:lnTo>
                <a:lnTo>
                  <a:pt x="2741332" y="203910"/>
                </a:lnTo>
                <a:lnTo>
                  <a:pt x="2727116" y="214553"/>
                </a:lnTo>
                <a:lnTo>
                  <a:pt x="2709453" y="220462"/>
                </a:lnTo>
                <a:lnTo>
                  <a:pt x="2692177" y="222288"/>
                </a:lnTo>
                <a:lnTo>
                  <a:pt x="2692177" y="265512"/>
                </a:lnTo>
                <a:lnTo>
                  <a:pt x="2725048" y="261164"/>
                </a:lnTo>
                <a:lnTo>
                  <a:pt x="2755425" y="247839"/>
                </a:lnTo>
                <a:lnTo>
                  <a:pt x="2778661" y="225119"/>
                </a:lnTo>
                <a:lnTo>
                  <a:pt x="2790109" y="192584"/>
                </a:lnTo>
                <a:lnTo>
                  <a:pt x="2789858" y="176457"/>
                </a:lnTo>
                <a:lnTo>
                  <a:pt x="2767027" y="132875"/>
                </a:lnTo>
                <a:lnTo>
                  <a:pt x="2724740" y="110853"/>
                </a:lnTo>
                <a:lnTo>
                  <a:pt x="2690450" y="104018"/>
                </a:lnTo>
                <a:lnTo>
                  <a:pt x="2681753" y="102249"/>
                </a:lnTo>
                <a:lnTo>
                  <a:pt x="2647982" y="82701"/>
                </a:lnTo>
                <a:lnTo>
                  <a:pt x="2646214" y="73606"/>
                </a:lnTo>
                <a:lnTo>
                  <a:pt x="2649590" y="61310"/>
                </a:lnTo>
                <a:lnTo>
                  <a:pt x="2659046" y="51705"/>
                </a:lnTo>
                <a:lnTo>
                  <a:pt x="2673577" y="45454"/>
                </a:lnTo>
                <a:lnTo>
                  <a:pt x="2692177" y="43223"/>
                </a:lnTo>
                <a:lnTo>
                  <a:pt x="2781033" y="43223"/>
                </a:lnTo>
                <a:lnTo>
                  <a:pt x="2772682" y="33284"/>
                </a:lnTo>
                <a:lnTo>
                  <a:pt x="2757339" y="19289"/>
                </a:lnTo>
                <a:lnTo>
                  <a:pt x="2738197" y="8825"/>
                </a:lnTo>
                <a:lnTo>
                  <a:pt x="2716171" y="2269"/>
                </a:lnTo>
                <a:lnTo>
                  <a:pt x="2692177" y="0"/>
                </a:lnTo>
                <a:close/>
              </a:path>
              <a:path w="20104100" h="448945">
                <a:moveTo>
                  <a:pt x="2781033" y="43223"/>
                </a:moveTo>
                <a:lnTo>
                  <a:pt x="2692177" y="43223"/>
                </a:lnTo>
                <a:lnTo>
                  <a:pt x="2707099" y="44495"/>
                </a:lnTo>
                <a:lnTo>
                  <a:pt x="2720634" y="48139"/>
                </a:lnTo>
                <a:lnTo>
                  <a:pt x="2732100" y="53899"/>
                </a:lnTo>
                <a:lnTo>
                  <a:pt x="2740817" y="61518"/>
                </a:lnTo>
                <a:lnTo>
                  <a:pt x="2754563" y="77878"/>
                </a:lnTo>
                <a:lnTo>
                  <a:pt x="2786428" y="49644"/>
                </a:lnTo>
                <a:lnTo>
                  <a:pt x="2781033" y="43223"/>
                </a:lnTo>
                <a:close/>
              </a:path>
              <a:path w="20104100" h="448945">
                <a:moveTo>
                  <a:pt x="3837583" y="383950"/>
                </a:moveTo>
                <a:lnTo>
                  <a:pt x="3826589" y="383950"/>
                </a:lnTo>
                <a:lnTo>
                  <a:pt x="3826589" y="448371"/>
                </a:lnTo>
                <a:lnTo>
                  <a:pt x="3869473" y="448371"/>
                </a:lnTo>
                <a:lnTo>
                  <a:pt x="3869473" y="438633"/>
                </a:lnTo>
                <a:lnTo>
                  <a:pt x="3837583" y="438633"/>
                </a:lnTo>
                <a:lnTo>
                  <a:pt x="3837583" y="383950"/>
                </a:lnTo>
                <a:close/>
              </a:path>
              <a:path w="20104100" h="448945">
                <a:moveTo>
                  <a:pt x="4021196" y="383950"/>
                </a:moveTo>
                <a:lnTo>
                  <a:pt x="4009511" y="383950"/>
                </a:lnTo>
                <a:lnTo>
                  <a:pt x="3985436" y="448371"/>
                </a:lnTo>
                <a:lnTo>
                  <a:pt x="3996782" y="448371"/>
                </a:lnTo>
                <a:lnTo>
                  <a:pt x="4002663" y="431320"/>
                </a:lnTo>
                <a:lnTo>
                  <a:pt x="4038973" y="431320"/>
                </a:lnTo>
                <a:lnTo>
                  <a:pt x="4035757" y="422751"/>
                </a:lnTo>
                <a:lnTo>
                  <a:pt x="4005641" y="422751"/>
                </a:lnTo>
                <a:lnTo>
                  <a:pt x="4015140" y="395045"/>
                </a:lnTo>
                <a:lnTo>
                  <a:pt x="4025360" y="395045"/>
                </a:lnTo>
                <a:lnTo>
                  <a:pt x="4021196" y="383950"/>
                </a:lnTo>
                <a:close/>
              </a:path>
              <a:path w="20104100" h="448945">
                <a:moveTo>
                  <a:pt x="4038973" y="431320"/>
                </a:moveTo>
                <a:lnTo>
                  <a:pt x="4027705" y="431320"/>
                </a:lnTo>
                <a:lnTo>
                  <a:pt x="4033586" y="448371"/>
                </a:lnTo>
                <a:lnTo>
                  <a:pt x="4045372" y="448371"/>
                </a:lnTo>
                <a:lnTo>
                  <a:pt x="4038973" y="431320"/>
                </a:lnTo>
                <a:close/>
              </a:path>
              <a:path w="20104100" h="448945">
                <a:moveTo>
                  <a:pt x="4025360" y="395045"/>
                </a:moveTo>
                <a:lnTo>
                  <a:pt x="4015404" y="395045"/>
                </a:lnTo>
                <a:lnTo>
                  <a:pt x="4024803" y="422751"/>
                </a:lnTo>
                <a:lnTo>
                  <a:pt x="4035757" y="422751"/>
                </a:lnTo>
                <a:lnTo>
                  <a:pt x="4025360" y="395045"/>
                </a:lnTo>
                <a:close/>
              </a:path>
              <a:path w="20104100" h="448945">
                <a:moveTo>
                  <a:pt x="4168547" y="383950"/>
                </a:moveTo>
                <a:lnTo>
                  <a:pt x="4157402" y="383950"/>
                </a:lnTo>
                <a:lnTo>
                  <a:pt x="4173912" y="448371"/>
                </a:lnTo>
                <a:lnTo>
                  <a:pt x="4185246" y="448371"/>
                </a:lnTo>
                <a:lnTo>
                  <a:pt x="4189193" y="433218"/>
                </a:lnTo>
                <a:lnTo>
                  <a:pt x="4179893" y="433218"/>
                </a:lnTo>
                <a:lnTo>
                  <a:pt x="4168547" y="383950"/>
                </a:lnTo>
                <a:close/>
              </a:path>
              <a:path w="20104100" h="448945">
                <a:moveTo>
                  <a:pt x="4207751" y="399116"/>
                </a:moveTo>
                <a:lnTo>
                  <a:pt x="4198251" y="399116"/>
                </a:lnTo>
                <a:lnTo>
                  <a:pt x="4210816" y="448371"/>
                </a:lnTo>
                <a:lnTo>
                  <a:pt x="4221973" y="448371"/>
                </a:lnTo>
                <a:lnTo>
                  <a:pt x="4226046" y="433218"/>
                </a:lnTo>
                <a:lnTo>
                  <a:pt x="4216256" y="433218"/>
                </a:lnTo>
                <a:lnTo>
                  <a:pt x="4207751" y="399116"/>
                </a:lnTo>
                <a:close/>
              </a:path>
              <a:path w="20104100" h="448945">
                <a:moveTo>
                  <a:pt x="4203968" y="383950"/>
                </a:moveTo>
                <a:lnTo>
                  <a:pt x="4192722" y="383950"/>
                </a:lnTo>
                <a:lnTo>
                  <a:pt x="4180069" y="433218"/>
                </a:lnTo>
                <a:lnTo>
                  <a:pt x="4189193" y="433218"/>
                </a:lnTo>
                <a:lnTo>
                  <a:pt x="4198075" y="399116"/>
                </a:lnTo>
                <a:lnTo>
                  <a:pt x="4207751" y="399116"/>
                </a:lnTo>
                <a:lnTo>
                  <a:pt x="4203968" y="383950"/>
                </a:lnTo>
                <a:close/>
              </a:path>
              <a:path w="20104100" h="448945">
                <a:moveTo>
                  <a:pt x="4239288" y="383950"/>
                </a:moveTo>
                <a:lnTo>
                  <a:pt x="4228118" y="383950"/>
                </a:lnTo>
                <a:lnTo>
                  <a:pt x="4216445" y="433218"/>
                </a:lnTo>
                <a:lnTo>
                  <a:pt x="4226046" y="433218"/>
                </a:lnTo>
                <a:lnTo>
                  <a:pt x="4239288" y="383950"/>
                </a:lnTo>
                <a:close/>
              </a:path>
              <a:path w="20104100" h="448945">
                <a:moveTo>
                  <a:pt x="4543023" y="383950"/>
                </a:moveTo>
                <a:lnTo>
                  <a:pt x="4499699" y="383950"/>
                </a:lnTo>
                <a:lnTo>
                  <a:pt x="4499699" y="448371"/>
                </a:lnTo>
                <a:lnTo>
                  <a:pt x="4510693" y="448371"/>
                </a:lnTo>
                <a:lnTo>
                  <a:pt x="4510693" y="419773"/>
                </a:lnTo>
                <a:lnTo>
                  <a:pt x="4539065" y="419773"/>
                </a:lnTo>
                <a:lnTo>
                  <a:pt x="4539065" y="410563"/>
                </a:lnTo>
                <a:lnTo>
                  <a:pt x="4510693" y="410563"/>
                </a:lnTo>
                <a:lnTo>
                  <a:pt x="4510693" y="393701"/>
                </a:lnTo>
                <a:lnTo>
                  <a:pt x="4543023" y="393701"/>
                </a:lnTo>
                <a:lnTo>
                  <a:pt x="4543023" y="383950"/>
                </a:lnTo>
                <a:close/>
              </a:path>
              <a:path w="20104100" h="448945">
                <a:moveTo>
                  <a:pt x="4677193" y="383950"/>
                </a:moveTo>
                <a:lnTo>
                  <a:pt x="4666211" y="383950"/>
                </a:lnTo>
                <a:lnTo>
                  <a:pt x="4666211" y="448371"/>
                </a:lnTo>
                <a:lnTo>
                  <a:pt x="4677193" y="448371"/>
                </a:lnTo>
                <a:lnTo>
                  <a:pt x="4677193" y="383950"/>
                </a:lnTo>
                <a:close/>
              </a:path>
              <a:path w="20104100" h="448945">
                <a:moveTo>
                  <a:pt x="4841909" y="383950"/>
                </a:moveTo>
                <a:lnTo>
                  <a:pt x="4805043" y="383950"/>
                </a:lnTo>
                <a:lnTo>
                  <a:pt x="4805043" y="448371"/>
                </a:lnTo>
                <a:lnTo>
                  <a:pt x="4816024" y="448371"/>
                </a:lnTo>
                <a:lnTo>
                  <a:pt x="4816024" y="421846"/>
                </a:lnTo>
                <a:lnTo>
                  <a:pt x="4852186" y="421846"/>
                </a:lnTo>
                <a:lnTo>
                  <a:pt x="4845364" y="417788"/>
                </a:lnTo>
                <a:lnTo>
                  <a:pt x="4845364" y="417612"/>
                </a:lnTo>
                <a:lnTo>
                  <a:pt x="4851905" y="413277"/>
                </a:lnTo>
                <a:lnTo>
                  <a:pt x="4816024" y="413277"/>
                </a:lnTo>
                <a:lnTo>
                  <a:pt x="4816024" y="393160"/>
                </a:lnTo>
                <a:lnTo>
                  <a:pt x="4854628" y="393160"/>
                </a:lnTo>
                <a:lnTo>
                  <a:pt x="4854009" y="391627"/>
                </a:lnTo>
                <a:lnTo>
                  <a:pt x="4847098" y="385483"/>
                </a:lnTo>
                <a:lnTo>
                  <a:pt x="4841909" y="383950"/>
                </a:lnTo>
                <a:close/>
              </a:path>
              <a:path w="20104100" h="448945">
                <a:moveTo>
                  <a:pt x="4852186" y="421846"/>
                </a:moveTo>
                <a:lnTo>
                  <a:pt x="4834709" y="421846"/>
                </a:lnTo>
                <a:lnTo>
                  <a:pt x="4836769" y="422186"/>
                </a:lnTo>
                <a:lnTo>
                  <a:pt x="4839999" y="423505"/>
                </a:lnTo>
                <a:lnTo>
                  <a:pt x="4844736" y="442089"/>
                </a:lnTo>
                <a:lnTo>
                  <a:pt x="4845025" y="445456"/>
                </a:lnTo>
                <a:lnTo>
                  <a:pt x="4845515" y="446989"/>
                </a:lnTo>
                <a:lnTo>
                  <a:pt x="4846331" y="448371"/>
                </a:lnTo>
                <a:lnTo>
                  <a:pt x="4858117" y="448371"/>
                </a:lnTo>
                <a:lnTo>
                  <a:pt x="4856936" y="447052"/>
                </a:lnTo>
                <a:lnTo>
                  <a:pt x="4856069" y="444840"/>
                </a:lnTo>
                <a:lnTo>
                  <a:pt x="4854951" y="438646"/>
                </a:lnTo>
                <a:lnTo>
                  <a:pt x="4854735" y="435957"/>
                </a:lnTo>
                <a:lnTo>
                  <a:pt x="4854675" y="428895"/>
                </a:lnTo>
                <a:lnTo>
                  <a:pt x="4854373" y="426784"/>
                </a:lnTo>
                <a:lnTo>
                  <a:pt x="4853142" y="423404"/>
                </a:lnTo>
                <a:lnTo>
                  <a:pt x="4852363" y="422047"/>
                </a:lnTo>
                <a:lnTo>
                  <a:pt x="4852186" y="421846"/>
                </a:lnTo>
                <a:close/>
              </a:path>
              <a:path w="20104100" h="448945">
                <a:moveTo>
                  <a:pt x="4854628" y="393160"/>
                </a:moveTo>
                <a:lnTo>
                  <a:pt x="4835262" y="393160"/>
                </a:lnTo>
                <a:lnTo>
                  <a:pt x="4836631" y="393273"/>
                </a:lnTo>
                <a:lnTo>
                  <a:pt x="4839257" y="393751"/>
                </a:lnTo>
                <a:lnTo>
                  <a:pt x="4844748" y="400951"/>
                </a:lnTo>
                <a:lnTo>
                  <a:pt x="4844748" y="406416"/>
                </a:lnTo>
                <a:lnTo>
                  <a:pt x="4843844" y="408992"/>
                </a:lnTo>
                <a:lnTo>
                  <a:pt x="4840212" y="412423"/>
                </a:lnTo>
                <a:lnTo>
                  <a:pt x="4837548" y="413277"/>
                </a:lnTo>
                <a:lnTo>
                  <a:pt x="4851905" y="413277"/>
                </a:lnTo>
                <a:lnTo>
                  <a:pt x="4852513" y="412636"/>
                </a:lnTo>
                <a:lnTo>
                  <a:pt x="4853531" y="411015"/>
                </a:lnTo>
                <a:lnTo>
                  <a:pt x="4855290" y="406982"/>
                </a:lnTo>
                <a:lnTo>
                  <a:pt x="4855730" y="404431"/>
                </a:lnTo>
                <a:lnTo>
                  <a:pt x="4855649" y="395686"/>
                </a:lnTo>
                <a:lnTo>
                  <a:pt x="4854628" y="393160"/>
                </a:lnTo>
                <a:close/>
              </a:path>
              <a:path w="20104100" h="448945">
                <a:moveTo>
                  <a:pt x="4996584" y="383950"/>
                </a:moveTo>
                <a:lnTo>
                  <a:pt x="4981117" y="383950"/>
                </a:lnTo>
                <a:lnTo>
                  <a:pt x="4981117" y="448371"/>
                </a:lnTo>
                <a:lnTo>
                  <a:pt x="4991571" y="448371"/>
                </a:lnTo>
                <a:lnTo>
                  <a:pt x="4991571" y="398651"/>
                </a:lnTo>
                <a:lnTo>
                  <a:pt x="5001631" y="398651"/>
                </a:lnTo>
                <a:lnTo>
                  <a:pt x="4996584" y="383950"/>
                </a:lnTo>
                <a:close/>
              </a:path>
              <a:path w="20104100" h="448945">
                <a:moveTo>
                  <a:pt x="5001631" y="398651"/>
                </a:moveTo>
                <a:lnTo>
                  <a:pt x="4991759" y="398651"/>
                </a:lnTo>
                <a:lnTo>
                  <a:pt x="5009149" y="448371"/>
                </a:lnTo>
                <a:lnTo>
                  <a:pt x="5018196" y="448371"/>
                </a:lnTo>
                <a:lnTo>
                  <a:pt x="5023091" y="434386"/>
                </a:lnTo>
                <a:lnTo>
                  <a:pt x="5013899" y="434386"/>
                </a:lnTo>
                <a:lnTo>
                  <a:pt x="5001631" y="398651"/>
                </a:lnTo>
                <a:close/>
              </a:path>
              <a:path w="20104100" h="448945">
                <a:moveTo>
                  <a:pt x="5046229" y="398651"/>
                </a:moveTo>
                <a:lnTo>
                  <a:pt x="5035775" y="398651"/>
                </a:lnTo>
                <a:lnTo>
                  <a:pt x="5035775" y="448371"/>
                </a:lnTo>
                <a:lnTo>
                  <a:pt x="5046229" y="448371"/>
                </a:lnTo>
                <a:lnTo>
                  <a:pt x="5046229" y="398651"/>
                </a:lnTo>
                <a:close/>
              </a:path>
              <a:path w="20104100" h="448945">
                <a:moveTo>
                  <a:pt x="5046229" y="383950"/>
                </a:moveTo>
                <a:lnTo>
                  <a:pt x="5030937" y="383950"/>
                </a:lnTo>
                <a:lnTo>
                  <a:pt x="5014075" y="434386"/>
                </a:lnTo>
                <a:lnTo>
                  <a:pt x="5023091" y="434386"/>
                </a:lnTo>
                <a:lnTo>
                  <a:pt x="5035599" y="398651"/>
                </a:lnTo>
                <a:lnTo>
                  <a:pt x="5046229" y="398651"/>
                </a:lnTo>
                <a:lnTo>
                  <a:pt x="5046229" y="383950"/>
                </a:lnTo>
                <a:close/>
              </a:path>
              <a:path w="20104100" h="448945">
                <a:moveTo>
                  <a:pt x="4776583" y="0"/>
                </a:moveTo>
                <a:lnTo>
                  <a:pt x="4602205" y="0"/>
                </a:lnTo>
                <a:lnTo>
                  <a:pt x="4602205" y="43211"/>
                </a:lnTo>
                <a:lnTo>
                  <a:pt x="4776583" y="43211"/>
                </a:lnTo>
                <a:lnTo>
                  <a:pt x="4776583" y="0"/>
                </a:lnTo>
                <a:close/>
              </a:path>
              <a:path w="20104100" h="448945">
                <a:moveTo>
                  <a:pt x="4706432" y="111137"/>
                </a:moveTo>
                <a:lnTo>
                  <a:pt x="4602205" y="111137"/>
                </a:lnTo>
                <a:lnTo>
                  <a:pt x="4602205" y="154361"/>
                </a:lnTo>
                <a:lnTo>
                  <a:pt x="4706432" y="154361"/>
                </a:lnTo>
                <a:lnTo>
                  <a:pt x="4706432" y="111137"/>
                </a:lnTo>
                <a:close/>
              </a:path>
              <a:path w="20104100" h="448945">
                <a:moveTo>
                  <a:pt x="20104099" y="139321"/>
                </a:moveTo>
                <a:lnTo>
                  <a:pt x="5573333" y="139321"/>
                </a:lnTo>
                <a:lnTo>
                  <a:pt x="5573333" y="164451"/>
                </a:lnTo>
                <a:lnTo>
                  <a:pt x="20104099" y="164451"/>
                </a:lnTo>
                <a:lnTo>
                  <a:pt x="20104099" y="139321"/>
                </a:lnTo>
                <a:close/>
              </a:path>
              <a:path w="20104100" h="448945">
                <a:moveTo>
                  <a:pt x="2161190" y="133038"/>
                </a:moveTo>
                <a:lnTo>
                  <a:pt x="0" y="133038"/>
                </a:lnTo>
                <a:lnTo>
                  <a:pt x="0" y="158169"/>
                </a:lnTo>
                <a:lnTo>
                  <a:pt x="2161190" y="158169"/>
                </a:lnTo>
                <a:lnTo>
                  <a:pt x="2161190" y="1330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marL="0" algn="l" defTabSz="914400" rtl="0" eaLnBrk="1" latinLnBrk="0" hangingPunct="1"/>
            <a:endParaRPr sz="1092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DA5B54-34A2-C10C-03E8-4C2956E5D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8238" y="4024886"/>
            <a:ext cx="720000" cy="72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9D116EF-1607-7874-DA50-705448B42E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8238" y="2122197"/>
            <a:ext cx="720000" cy="72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7712085-2F82-0564-8C35-0841F500DD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53601" y="2122197"/>
            <a:ext cx="720000" cy="72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9DA885E-177F-7545-2662-554A7CD270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53601" y="4024886"/>
            <a:ext cx="720000" cy="72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D4D665CE-B047-08E3-621A-0D0C5F391A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90864" y="2122197"/>
            <a:ext cx="720000" cy="72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CA93EF8-948B-899B-89FC-FC4B6B80D3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328964" y="4024886"/>
            <a:ext cx="720000" cy="72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018A720-3284-D3B9-659F-0D70591718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74090" y="4024886"/>
            <a:ext cx="720000" cy="72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5F2F683D-16E5-AD16-6B31-52EBAA19FE1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774090" y="20658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1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9F07B7-6013-4F77-A2ED-8A797CF7F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2" b="20986"/>
          <a:stretch>
            <a:fillRect/>
          </a:stretch>
        </p:blipFill>
        <p:spPr>
          <a:xfrm>
            <a:off x="0" y="1390151"/>
            <a:ext cx="12191144" cy="3646312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43B26240-3599-8E1E-2D22-AA69835C9AE2}"/>
              </a:ext>
            </a:extLst>
          </p:cNvPr>
          <p:cNvSpPr/>
          <p:nvPr/>
        </p:nvSpPr>
        <p:spPr>
          <a:xfrm>
            <a:off x="1943360" y="5492061"/>
            <a:ext cx="1861837" cy="321921"/>
          </a:xfrm>
          <a:custGeom>
            <a:avLst/>
            <a:gdLst/>
            <a:ahLst/>
            <a:cxnLst/>
            <a:rect l="l" t="t" r="r" b="b"/>
            <a:pathLst>
              <a:path w="3477895" h="601345">
                <a:moveTo>
                  <a:pt x="2990359" y="297955"/>
                </a:moveTo>
                <a:lnTo>
                  <a:pt x="2750341" y="297955"/>
                </a:lnTo>
                <a:lnTo>
                  <a:pt x="2750341" y="355892"/>
                </a:lnTo>
                <a:lnTo>
                  <a:pt x="2990359" y="355892"/>
                </a:lnTo>
                <a:lnTo>
                  <a:pt x="2990359" y="297955"/>
                </a:lnTo>
                <a:close/>
              </a:path>
              <a:path w="3477895" h="601345">
                <a:moveTo>
                  <a:pt x="3361531" y="115862"/>
                </a:moveTo>
                <a:lnTo>
                  <a:pt x="3303593" y="115862"/>
                </a:lnTo>
                <a:lnTo>
                  <a:pt x="3303593" y="355892"/>
                </a:lnTo>
                <a:lnTo>
                  <a:pt x="3361531" y="355892"/>
                </a:lnTo>
                <a:lnTo>
                  <a:pt x="3361531" y="115862"/>
                </a:lnTo>
                <a:close/>
              </a:path>
              <a:path w="3477895" h="601345">
                <a:moveTo>
                  <a:pt x="3477406" y="0"/>
                </a:moveTo>
                <a:lnTo>
                  <a:pt x="3187718" y="0"/>
                </a:lnTo>
                <a:lnTo>
                  <a:pt x="3187718" y="57937"/>
                </a:lnTo>
                <a:lnTo>
                  <a:pt x="3477406" y="57937"/>
                </a:lnTo>
                <a:lnTo>
                  <a:pt x="3477406" y="0"/>
                </a:lnTo>
                <a:close/>
              </a:path>
              <a:path w="3477895" h="601345">
                <a:moveTo>
                  <a:pt x="1001347" y="0"/>
                </a:moveTo>
                <a:lnTo>
                  <a:pt x="943409" y="0"/>
                </a:lnTo>
                <a:lnTo>
                  <a:pt x="943409" y="355905"/>
                </a:lnTo>
                <a:lnTo>
                  <a:pt x="1001347" y="355905"/>
                </a:lnTo>
                <a:lnTo>
                  <a:pt x="1001347" y="0"/>
                </a:lnTo>
                <a:close/>
              </a:path>
              <a:path w="3477895" h="601345">
                <a:moveTo>
                  <a:pt x="1332374" y="0"/>
                </a:moveTo>
                <a:lnTo>
                  <a:pt x="1223397" y="0"/>
                </a:lnTo>
                <a:lnTo>
                  <a:pt x="1223397" y="57937"/>
                </a:lnTo>
                <a:lnTo>
                  <a:pt x="1332374" y="57937"/>
                </a:lnTo>
                <a:lnTo>
                  <a:pt x="1349006" y="61301"/>
                </a:lnTo>
                <a:lnTo>
                  <a:pt x="1362604" y="70472"/>
                </a:lnTo>
                <a:lnTo>
                  <a:pt x="1371779" y="84065"/>
                </a:lnTo>
                <a:lnTo>
                  <a:pt x="1375145" y="100696"/>
                </a:lnTo>
                <a:lnTo>
                  <a:pt x="1371872" y="116866"/>
                </a:lnTo>
                <a:lnTo>
                  <a:pt x="1371779" y="117327"/>
                </a:lnTo>
                <a:lnTo>
                  <a:pt x="1362604" y="130920"/>
                </a:lnTo>
                <a:lnTo>
                  <a:pt x="1349006" y="140090"/>
                </a:lnTo>
                <a:lnTo>
                  <a:pt x="1332374" y="143455"/>
                </a:lnTo>
                <a:lnTo>
                  <a:pt x="1223397" y="143455"/>
                </a:lnTo>
                <a:lnTo>
                  <a:pt x="1223397" y="201392"/>
                </a:lnTo>
                <a:lnTo>
                  <a:pt x="1354450" y="201392"/>
                </a:lnTo>
                <a:lnTo>
                  <a:pt x="1373221" y="205193"/>
                </a:lnTo>
                <a:lnTo>
                  <a:pt x="1388568" y="215552"/>
                </a:lnTo>
                <a:lnTo>
                  <a:pt x="1398925" y="230902"/>
                </a:lnTo>
                <a:lnTo>
                  <a:pt x="1402725" y="249680"/>
                </a:lnTo>
                <a:lnTo>
                  <a:pt x="1398925" y="268455"/>
                </a:lnTo>
                <a:lnTo>
                  <a:pt x="1388568" y="283802"/>
                </a:lnTo>
                <a:lnTo>
                  <a:pt x="1373221" y="294156"/>
                </a:lnTo>
                <a:lnTo>
                  <a:pt x="1354450" y="297955"/>
                </a:lnTo>
                <a:lnTo>
                  <a:pt x="1223397" y="297955"/>
                </a:lnTo>
                <a:lnTo>
                  <a:pt x="1223397" y="355892"/>
                </a:lnTo>
                <a:lnTo>
                  <a:pt x="1354450" y="355892"/>
                </a:lnTo>
                <a:lnTo>
                  <a:pt x="1395754" y="347532"/>
                </a:lnTo>
                <a:lnTo>
                  <a:pt x="1429519" y="324748"/>
                </a:lnTo>
                <a:lnTo>
                  <a:pt x="1452303" y="290983"/>
                </a:lnTo>
                <a:lnTo>
                  <a:pt x="1460663" y="249680"/>
                </a:lnTo>
                <a:lnTo>
                  <a:pt x="1457366" y="223481"/>
                </a:lnTo>
                <a:lnTo>
                  <a:pt x="1447886" y="199277"/>
                </a:lnTo>
                <a:lnTo>
                  <a:pt x="1432839" y="178109"/>
                </a:lnTo>
                <a:lnTo>
                  <a:pt x="1412840" y="161021"/>
                </a:lnTo>
                <a:lnTo>
                  <a:pt x="1421532" y="147317"/>
                </a:lnTo>
                <a:lnTo>
                  <a:pt x="1427876" y="132503"/>
                </a:lnTo>
                <a:lnTo>
                  <a:pt x="1431648" y="117327"/>
                </a:lnTo>
                <a:lnTo>
                  <a:pt x="1431763" y="116866"/>
                </a:lnTo>
                <a:lnTo>
                  <a:pt x="1433083" y="100696"/>
                </a:lnTo>
                <a:lnTo>
                  <a:pt x="1425155" y="61537"/>
                </a:lnTo>
                <a:lnTo>
                  <a:pt x="1403550" y="29526"/>
                </a:lnTo>
                <a:lnTo>
                  <a:pt x="1371534" y="7925"/>
                </a:lnTo>
                <a:lnTo>
                  <a:pt x="1332374" y="0"/>
                </a:lnTo>
                <a:close/>
              </a:path>
              <a:path w="3477895" h="601345">
                <a:moveTo>
                  <a:pt x="721360" y="0"/>
                </a:moveTo>
                <a:lnTo>
                  <a:pt x="663422" y="0"/>
                </a:lnTo>
                <a:lnTo>
                  <a:pt x="663422" y="148971"/>
                </a:lnTo>
                <a:lnTo>
                  <a:pt x="478578" y="148971"/>
                </a:lnTo>
                <a:lnTo>
                  <a:pt x="478578" y="206908"/>
                </a:lnTo>
                <a:lnTo>
                  <a:pt x="663422" y="206908"/>
                </a:lnTo>
                <a:lnTo>
                  <a:pt x="663422" y="355892"/>
                </a:lnTo>
                <a:lnTo>
                  <a:pt x="721360" y="355892"/>
                </a:lnTo>
                <a:lnTo>
                  <a:pt x="721360" y="0"/>
                </a:lnTo>
                <a:close/>
              </a:path>
              <a:path w="3477895" h="601345">
                <a:moveTo>
                  <a:pt x="2318605" y="0"/>
                </a:moveTo>
                <a:lnTo>
                  <a:pt x="2260668" y="0"/>
                </a:lnTo>
                <a:lnTo>
                  <a:pt x="2260668" y="326930"/>
                </a:lnTo>
                <a:lnTo>
                  <a:pt x="2262949" y="338193"/>
                </a:lnTo>
                <a:lnTo>
                  <a:pt x="2269166" y="347400"/>
                </a:lnTo>
                <a:lnTo>
                  <a:pt x="2278378" y="353613"/>
                </a:lnTo>
                <a:lnTo>
                  <a:pt x="2289643" y="355892"/>
                </a:lnTo>
                <a:lnTo>
                  <a:pt x="2500698" y="355892"/>
                </a:lnTo>
                <a:lnTo>
                  <a:pt x="2500698" y="297955"/>
                </a:lnTo>
                <a:lnTo>
                  <a:pt x="2318605" y="297955"/>
                </a:lnTo>
                <a:lnTo>
                  <a:pt x="2318605" y="0"/>
                </a:lnTo>
                <a:close/>
              </a:path>
              <a:path w="3477895" h="601345">
                <a:moveTo>
                  <a:pt x="1860672" y="0"/>
                </a:moveTo>
                <a:lnTo>
                  <a:pt x="1813420" y="6367"/>
                </a:lnTo>
                <a:lnTo>
                  <a:pt x="1770925" y="24329"/>
                </a:lnTo>
                <a:lnTo>
                  <a:pt x="1734897" y="52177"/>
                </a:lnTo>
                <a:lnTo>
                  <a:pt x="1707046" y="88203"/>
                </a:lnTo>
                <a:lnTo>
                  <a:pt x="1689081" y="130695"/>
                </a:lnTo>
                <a:lnTo>
                  <a:pt x="1682713" y="177946"/>
                </a:lnTo>
                <a:lnTo>
                  <a:pt x="1689003" y="224617"/>
                </a:lnTo>
                <a:lnTo>
                  <a:pt x="1707046" y="267689"/>
                </a:lnTo>
                <a:lnTo>
                  <a:pt x="1734897" y="303714"/>
                </a:lnTo>
                <a:lnTo>
                  <a:pt x="1770925" y="331563"/>
                </a:lnTo>
                <a:lnTo>
                  <a:pt x="1813420" y="349525"/>
                </a:lnTo>
                <a:lnTo>
                  <a:pt x="1860672" y="355892"/>
                </a:lnTo>
                <a:lnTo>
                  <a:pt x="1860672" y="297955"/>
                </a:lnTo>
                <a:lnTo>
                  <a:pt x="1813998" y="288510"/>
                </a:lnTo>
                <a:lnTo>
                  <a:pt x="1775843" y="262768"/>
                </a:lnTo>
                <a:lnTo>
                  <a:pt x="1750097" y="224617"/>
                </a:lnTo>
                <a:lnTo>
                  <a:pt x="1740650" y="177946"/>
                </a:lnTo>
                <a:lnTo>
                  <a:pt x="1750097" y="131275"/>
                </a:lnTo>
                <a:lnTo>
                  <a:pt x="1775843" y="93124"/>
                </a:lnTo>
                <a:lnTo>
                  <a:pt x="1813998" y="67382"/>
                </a:lnTo>
                <a:lnTo>
                  <a:pt x="1860672" y="57937"/>
                </a:lnTo>
                <a:lnTo>
                  <a:pt x="1990892" y="57937"/>
                </a:lnTo>
                <a:lnTo>
                  <a:pt x="1986440" y="52177"/>
                </a:lnTo>
                <a:lnTo>
                  <a:pt x="1950415" y="24329"/>
                </a:lnTo>
                <a:lnTo>
                  <a:pt x="1907922" y="6367"/>
                </a:lnTo>
                <a:lnTo>
                  <a:pt x="1860672" y="0"/>
                </a:lnTo>
                <a:close/>
              </a:path>
              <a:path w="3477895" h="601345">
                <a:moveTo>
                  <a:pt x="1990892" y="57937"/>
                </a:moveTo>
                <a:lnTo>
                  <a:pt x="1860672" y="57937"/>
                </a:lnTo>
                <a:lnTo>
                  <a:pt x="1907343" y="67382"/>
                </a:lnTo>
                <a:lnTo>
                  <a:pt x="1945494" y="93124"/>
                </a:lnTo>
                <a:lnTo>
                  <a:pt x="1971236" y="131275"/>
                </a:lnTo>
                <a:lnTo>
                  <a:pt x="1980681" y="177946"/>
                </a:lnTo>
                <a:lnTo>
                  <a:pt x="2038618" y="177946"/>
                </a:lnTo>
                <a:lnTo>
                  <a:pt x="2032329" y="131275"/>
                </a:lnTo>
                <a:lnTo>
                  <a:pt x="2032251" y="130695"/>
                </a:lnTo>
                <a:lnTo>
                  <a:pt x="2014288" y="88203"/>
                </a:lnTo>
                <a:lnTo>
                  <a:pt x="1990892" y="57937"/>
                </a:lnTo>
                <a:close/>
              </a:path>
              <a:path w="3477895" h="601345">
                <a:moveTo>
                  <a:pt x="121202" y="0"/>
                </a:moveTo>
                <a:lnTo>
                  <a:pt x="72638" y="7376"/>
                </a:lnTo>
                <a:lnTo>
                  <a:pt x="34266" y="27891"/>
                </a:lnTo>
                <a:lnTo>
                  <a:pt x="9062" y="59126"/>
                </a:lnTo>
                <a:lnTo>
                  <a:pt x="0" y="98660"/>
                </a:lnTo>
                <a:lnTo>
                  <a:pt x="4355" y="126462"/>
                </a:lnTo>
                <a:lnTo>
                  <a:pt x="4392" y="126693"/>
                </a:lnTo>
                <a:lnTo>
                  <a:pt x="37334" y="170911"/>
                </a:lnTo>
                <a:lnTo>
                  <a:pt x="78791" y="189769"/>
                </a:lnTo>
                <a:lnTo>
                  <a:pt x="130550" y="200299"/>
                </a:lnTo>
                <a:lnTo>
                  <a:pt x="134546" y="201040"/>
                </a:lnTo>
                <a:lnTo>
                  <a:pt x="174091" y="212923"/>
                </a:lnTo>
                <a:lnTo>
                  <a:pt x="198113" y="243782"/>
                </a:lnTo>
                <a:lnTo>
                  <a:pt x="198414" y="251841"/>
                </a:lnTo>
                <a:lnTo>
                  <a:pt x="188866" y="273322"/>
                </a:lnTo>
                <a:lnTo>
                  <a:pt x="169298" y="287587"/>
                </a:lnTo>
                <a:lnTo>
                  <a:pt x="144985" y="295508"/>
                </a:lnTo>
                <a:lnTo>
                  <a:pt x="121202" y="297955"/>
                </a:lnTo>
                <a:lnTo>
                  <a:pt x="121202" y="355892"/>
                </a:lnTo>
                <a:lnTo>
                  <a:pt x="166454" y="350064"/>
                </a:lnTo>
                <a:lnTo>
                  <a:pt x="208269" y="332204"/>
                </a:lnTo>
                <a:lnTo>
                  <a:pt x="240249" y="301749"/>
                </a:lnTo>
                <a:lnTo>
                  <a:pt x="256000" y="258136"/>
                </a:lnTo>
                <a:lnTo>
                  <a:pt x="255773" y="243782"/>
                </a:lnTo>
                <a:lnTo>
                  <a:pt x="239498" y="195808"/>
                </a:lnTo>
                <a:lnTo>
                  <a:pt x="206270" y="164580"/>
                </a:lnTo>
                <a:lnTo>
                  <a:pt x="166032" y="148594"/>
                </a:lnTo>
                <a:lnTo>
                  <a:pt x="118831" y="139422"/>
                </a:lnTo>
                <a:lnTo>
                  <a:pt x="106861" y="137050"/>
                </a:lnTo>
                <a:lnTo>
                  <a:pt x="66632" y="119977"/>
                </a:lnTo>
                <a:lnTo>
                  <a:pt x="57937" y="98660"/>
                </a:lnTo>
                <a:lnTo>
                  <a:pt x="62502" y="82464"/>
                </a:lnTo>
                <a:lnTo>
                  <a:pt x="62583" y="82178"/>
                </a:lnTo>
                <a:lnTo>
                  <a:pt x="75599" y="69304"/>
                </a:lnTo>
                <a:lnTo>
                  <a:pt x="95600" y="60927"/>
                </a:lnTo>
                <a:lnTo>
                  <a:pt x="121202" y="57937"/>
                </a:lnTo>
                <a:lnTo>
                  <a:pt x="243525" y="57937"/>
                </a:lnTo>
                <a:lnTo>
                  <a:pt x="232026" y="44605"/>
                </a:lnTo>
                <a:lnTo>
                  <a:pt x="210905" y="25852"/>
                </a:lnTo>
                <a:lnTo>
                  <a:pt x="184554" y="11828"/>
                </a:lnTo>
                <a:lnTo>
                  <a:pt x="154232" y="3041"/>
                </a:lnTo>
                <a:lnTo>
                  <a:pt x="121202" y="0"/>
                </a:lnTo>
                <a:close/>
              </a:path>
              <a:path w="3477895" h="601345">
                <a:moveTo>
                  <a:pt x="243525" y="57937"/>
                </a:moveTo>
                <a:lnTo>
                  <a:pt x="121202" y="57937"/>
                </a:lnTo>
                <a:lnTo>
                  <a:pt x="141745" y="59640"/>
                </a:lnTo>
                <a:lnTo>
                  <a:pt x="160378" y="64523"/>
                </a:lnTo>
                <a:lnTo>
                  <a:pt x="176163" y="72244"/>
                </a:lnTo>
                <a:lnTo>
                  <a:pt x="188161" y="82464"/>
                </a:lnTo>
                <a:lnTo>
                  <a:pt x="207084" y="104390"/>
                </a:lnTo>
                <a:lnTo>
                  <a:pt x="250949" y="66544"/>
                </a:lnTo>
                <a:lnTo>
                  <a:pt x="243525" y="57937"/>
                </a:lnTo>
                <a:close/>
              </a:path>
              <a:path w="3477895" h="601345">
                <a:moveTo>
                  <a:pt x="1697841" y="514652"/>
                </a:moveTo>
                <a:lnTo>
                  <a:pt x="1682713" y="514652"/>
                </a:lnTo>
                <a:lnTo>
                  <a:pt x="1682713" y="600999"/>
                </a:lnTo>
                <a:lnTo>
                  <a:pt x="1741731" y="600999"/>
                </a:lnTo>
                <a:lnTo>
                  <a:pt x="1741731" y="587931"/>
                </a:lnTo>
                <a:lnTo>
                  <a:pt x="1697841" y="587931"/>
                </a:lnTo>
                <a:lnTo>
                  <a:pt x="1697841" y="514652"/>
                </a:lnTo>
                <a:close/>
              </a:path>
              <a:path w="3477895" h="601345">
                <a:moveTo>
                  <a:pt x="1950587" y="514652"/>
                </a:moveTo>
                <a:lnTo>
                  <a:pt x="1934504" y="514652"/>
                </a:lnTo>
                <a:lnTo>
                  <a:pt x="1901370" y="600999"/>
                </a:lnTo>
                <a:lnTo>
                  <a:pt x="1916976" y="600999"/>
                </a:lnTo>
                <a:lnTo>
                  <a:pt x="1925068" y="578143"/>
                </a:lnTo>
                <a:lnTo>
                  <a:pt x="1975052" y="578143"/>
                </a:lnTo>
                <a:lnTo>
                  <a:pt x="1970627" y="566659"/>
                </a:lnTo>
                <a:lnTo>
                  <a:pt x="1929176" y="566659"/>
                </a:lnTo>
                <a:lnTo>
                  <a:pt x="1942244" y="529516"/>
                </a:lnTo>
                <a:lnTo>
                  <a:pt x="1956315" y="529516"/>
                </a:lnTo>
                <a:lnTo>
                  <a:pt x="1950587" y="514652"/>
                </a:lnTo>
                <a:close/>
              </a:path>
              <a:path w="3477895" h="601345">
                <a:moveTo>
                  <a:pt x="1975052" y="578143"/>
                </a:moveTo>
                <a:lnTo>
                  <a:pt x="1959546" y="578143"/>
                </a:lnTo>
                <a:lnTo>
                  <a:pt x="1967638" y="600999"/>
                </a:lnTo>
                <a:lnTo>
                  <a:pt x="1983859" y="600999"/>
                </a:lnTo>
                <a:lnTo>
                  <a:pt x="1975052" y="578143"/>
                </a:lnTo>
                <a:close/>
              </a:path>
              <a:path w="3477895" h="601345">
                <a:moveTo>
                  <a:pt x="1956315" y="529516"/>
                </a:moveTo>
                <a:lnTo>
                  <a:pt x="1942621" y="529516"/>
                </a:lnTo>
                <a:lnTo>
                  <a:pt x="1955550" y="566659"/>
                </a:lnTo>
                <a:lnTo>
                  <a:pt x="1970627" y="566659"/>
                </a:lnTo>
                <a:lnTo>
                  <a:pt x="1956315" y="529516"/>
                </a:lnTo>
                <a:close/>
              </a:path>
              <a:path w="3477895" h="601345">
                <a:moveTo>
                  <a:pt x="2153412" y="514652"/>
                </a:moveTo>
                <a:lnTo>
                  <a:pt x="2138058" y="514652"/>
                </a:lnTo>
                <a:lnTo>
                  <a:pt x="2160801" y="600999"/>
                </a:lnTo>
                <a:lnTo>
                  <a:pt x="2176394" y="600999"/>
                </a:lnTo>
                <a:lnTo>
                  <a:pt x="2181830" y="580681"/>
                </a:lnTo>
                <a:lnTo>
                  <a:pt x="2169031" y="580681"/>
                </a:lnTo>
                <a:lnTo>
                  <a:pt x="2153412" y="514652"/>
                </a:lnTo>
                <a:close/>
              </a:path>
              <a:path w="3477895" h="601345">
                <a:moveTo>
                  <a:pt x="2207373" y="534970"/>
                </a:moveTo>
                <a:lnTo>
                  <a:pt x="2194299" y="534970"/>
                </a:lnTo>
                <a:lnTo>
                  <a:pt x="2211601" y="600999"/>
                </a:lnTo>
                <a:lnTo>
                  <a:pt x="2226956" y="600999"/>
                </a:lnTo>
                <a:lnTo>
                  <a:pt x="2232564" y="580681"/>
                </a:lnTo>
                <a:lnTo>
                  <a:pt x="2219090" y="580681"/>
                </a:lnTo>
                <a:lnTo>
                  <a:pt x="2207373" y="534970"/>
                </a:lnTo>
                <a:close/>
              </a:path>
              <a:path w="3477895" h="601345">
                <a:moveTo>
                  <a:pt x="2202165" y="514652"/>
                </a:moveTo>
                <a:lnTo>
                  <a:pt x="2186685" y="514652"/>
                </a:lnTo>
                <a:lnTo>
                  <a:pt x="2169270" y="580681"/>
                </a:lnTo>
                <a:lnTo>
                  <a:pt x="2181830" y="580681"/>
                </a:lnTo>
                <a:lnTo>
                  <a:pt x="2194060" y="534970"/>
                </a:lnTo>
                <a:lnTo>
                  <a:pt x="2207373" y="534970"/>
                </a:lnTo>
                <a:lnTo>
                  <a:pt x="2202165" y="514652"/>
                </a:lnTo>
                <a:close/>
              </a:path>
              <a:path w="3477895" h="601345">
                <a:moveTo>
                  <a:pt x="2250792" y="514652"/>
                </a:moveTo>
                <a:lnTo>
                  <a:pt x="2235412" y="514652"/>
                </a:lnTo>
                <a:lnTo>
                  <a:pt x="2219341" y="580681"/>
                </a:lnTo>
                <a:lnTo>
                  <a:pt x="2232564" y="580681"/>
                </a:lnTo>
                <a:lnTo>
                  <a:pt x="2250792" y="514652"/>
                </a:lnTo>
                <a:close/>
              </a:path>
              <a:path w="3477895" h="601345">
                <a:moveTo>
                  <a:pt x="2668869" y="514652"/>
                </a:moveTo>
                <a:lnTo>
                  <a:pt x="2609248" y="514652"/>
                </a:lnTo>
                <a:lnTo>
                  <a:pt x="2609248" y="600999"/>
                </a:lnTo>
                <a:lnTo>
                  <a:pt x="2624364" y="600999"/>
                </a:lnTo>
                <a:lnTo>
                  <a:pt x="2624364" y="562663"/>
                </a:lnTo>
                <a:lnTo>
                  <a:pt x="2663428" y="562663"/>
                </a:lnTo>
                <a:lnTo>
                  <a:pt x="2663428" y="550324"/>
                </a:lnTo>
                <a:lnTo>
                  <a:pt x="2624364" y="550324"/>
                </a:lnTo>
                <a:lnTo>
                  <a:pt x="2624364" y="527707"/>
                </a:lnTo>
                <a:lnTo>
                  <a:pt x="2668869" y="527707"/>
                </a:lnTo>
                <a:lnTo>
                  <a:pt x="2668869" y="514652"/>
                </a:lnTo>
                <a:close/>
              </a:path>
              <a:path w="3477895" h="601345">
                <a:moveTo>
                  <a:pt x="2853563" y="514639"/>
                </a:moveTo>
                <a:lnTo>
                  <a:pt x="2838447" y="514639"/>
                </a:lnTo>
                <a:lnTo>
                  <a:pt x="2838447" y="600999"/>
                </a:lnTo>
                <a:lnTo>
                  <a:pt x="2853563" y="600999"/>
                </a:lnTo>
                <a:lnTo>
                  <a:pt x="2853563" y="514639"/>
                </a:lnTo>
                <a:close/>
              </a:path>
              <a:path w="3477895" h="601345">
                <a:moveTo>
                  <a:pt x="3080287" y="514652"/>
                </a:moveTo>
                <a:lnTo>
                  <a:pt x="3029537" y="514652"/>
                </a:lnTo>
                <a:lnTo>
                  <a:pt x="3029537" y="600999"/>
                </a:lnTo>
                <a:lnTo>
                  <a:pt x="3044652" y="600999"/>
                </a:lnTo>
                <a:lnTo>
                  <a:pt x="3044652" y="565452"/>
                </a:lnTo>
                <a:lnTo>
                  <a:pt x="3094456" y="565452"/>
                </a:lnTo>
                <a:lnTo>
                  <a:pt x="3085049" y="559999"/>
                </a:lnTo>
                <a:lnTo>
                  <a:pt x="3085049" y="559760"/>
                </a:lnTo>
                <a:lnTo>
                  <a:pt x="3094053" y="553955"/>
                </a:lnTo>
                <a:lnTo>
                  <a:pt x="3044652" y="553955"/>
                </a:lnTo>
                <a:lnTo>
                  <a:pt x="3044652" y="526991"/>
                </a:lnTo>
                <a:lnTo>
                  <a:pt x="3097804" y="526991"/>
                </a:lnTo>
                <a:lnTo>
                  <a:pt x="3096948" y="524930"/>
                </a:lnTo>
                <a:lnTo>
                  <a:pt x="3087424" y="516700"/>
                </a:lnTo>
                <a:lnTo>
                  <a:pt x="3080287" y="514652"/>
                </a:lnTo>
                <a:close/>
              </a:path>
              <a:path w="3477895" h="601345">
                <a:moveTo>
                  <a:pt x="3094456" y="565452"/>
                </a:moveTo>
                <a:lnTo>
                  <a:pt x="3070373" y="565452"/>
                </a:lnTo>
                <a:lnTo>
                  <a:pt x="3073213" y="565892"/>
                </a:lnTo>
                <a:lnTo>
                  <a:pt x="3077648" y="567664"/>
                </a:lnTo>
                <a:lnTo>
                  <a:pt x="3079395" y="569059"/>
                </a:lnTo>
                <a:lnTo>
                  <a:pt x="3081983" y="572841"/>
                </a:lnTo>
                <a:lnTo>
                  <a:pt x="3082738" y="574889"/>
                </a:lnTo>
                <a:lnTo>
                  <a:pt x="3082863" y="575228"/>
                </a:lnTo>
                <a:lnTo>
                  <a:pt x="3084182" y="592580"/>
                </a:lnTo>
                <a:lnTo>
                  <a:pt x="3084510" y="596262"/>
                </a:lnTo>
                <a:lnTo>
                  <a:pt x="3084584" y="597091"/>
                </a:lnTo>
                <a:lnTo>
                  <a:pt x="3085303" y="599227"/>
                </a:lnTo>
                <a:lnTo>
                  <a:pt x="3086368" y="600999"/>
                </a:lnTo>
                <a:lnTo>
                  <a:pt x="3102590" y="600999"/>
                </a:lnTo>
                <a:lnTo>
                  <a:pt x="3100969" y="599227"/>
                </a:lnTo>
                <a:lnTo>
                  <a:pt x="3099788" y="596262"/>
                </a:lnTo>
                <a:lnTo>
                  <a:pt x="3098242" y="587956"/>
                </a:lnTo>
                <a:lnTo>
                  <a:pt x="3097947" y="584350"/>
                </a:lnTo>
                <a:lnTo>
                  <a:pt x="3097865" y="574889"/>
                </a:lnTo>
                <a:lnTo>
                  <a:pt x="3097566" y="572841"/>
                </a:lnTo>
                <a:lnTo>
                  <a:pt x="3097451" y="572049"/>
                </a:lnTo>
                <a:lnTo>
                  <a:pt x="3095802" y="567664"/>
                </a:lnTo>
                <a:lnTo>
                  <a:pt x="3094796" y="565892"/>
                </a:lnTo>
                <a:lnTo>
                  <a:pt x="3094686" y="565704"/>
                </a:lnTo>
                <a:lnTo>
                  <a:pt x="3094456" y="565452"/>
                </a:lnTo>
                <a:close/>
              </a:path>
              <a:path w="3477895" h="601345">
                <a:moveTo>
                  <a:pt x="3097804" y="526991"/>
                </a:moveTo>
                <a:lnTo>
                  <a:pt x="3071139" y="526991"/>
                </a:lnTo>
                <a:lnTo>
                  <a:pt x="3073012" y="527142"/>
                </a:lnTo>
                <a:lnTo>
                  <a:pt x="3076643" y="527782"/>
                </a:lnTo>
                <a:lnTo>
                  <a:pt x="3084195" y="537432"/>
                </a:lnTo>
                <a:lnTo>
                  <a:pt x="3084195" y="544770"/>
                </a:lnTo>
                <a:lnTo>
                  <a:pt x="3082951" y="548213"/>
                </a:lnTo>
                <a:lnTo>
                  <a:pt x="3077950" y="552812"/>
                </a:lnTo>
                <a:lnTo>
                  <a:pt x="3074281" y="553955"/>
                </a:lnTo>
                <a:lnTo>
                  <a:pt x="3094053" y="553955"/>
                </a:lnTo>
                <a:lnTo>
                  <a:pt x="3094887" y="553101"/>
                </a:lnTo>
                <a:lnTo>
                  <a:pt x="3096295" y="550915"/>
                </a:lnTo>
                <a:lnTo>
                  <a:pt x="3098720" y="545512"/>
                </a:lnTo>
                <a:lnTo>
                  <a:pt x="3099323" y="542107"/>
                </a:lnTo>
                <a:lnTo>
                  <a:pt x="3099208" y="530371"/>
                </a:lnTo>
                <a:lnTo>
                  <a:pt x="3097867" y="527142"/>
                </a:lnTo>
                <a:lnTo>
                  <a:pt x="3097804" y="526991"/>
                </a:lnTo>
                <a:close/>
              </a:path>
              <a:path w="3477895" h="601345">
                <a:moveTo>
                  <a:pt x="3293202" y="514652"/>
                </a:moveTo>
                <a:lnTo>
                  <a:pt x="3271904" y="514652"/>
                </a:lnTo>
                <a:lnTo>
                  <a:pt x="3271904" y="600999"/>
                </a:lnTo>
                <a:lnTo>
                  <a:pt x="3286304" y="600999"/>
                </a:lnTo>
                <a:lnTo>
                  <a:pt x="3286304" y="534354"/>
                </a:lnTo>
                <a:lnTo>
                  <a:pt x="3300145" y="534354"/>
                </a:lnTo>
                <a:lnTo>
                  <a:pt x="3293202" y="514652"/>
                </a:lnTo>
                <a:close/>
              </a:path>
              <a:path w="3477895" h="601345">
                <a:moveTo>
                  <a:pt x="3300145" y="534354"/>
                </a:moveTo>
                <a:lnTo>
                  <a:pt x="3286542" y="534354"/>
                </a:lnTo>
                <a:lnTo>
                  <a:pt x="3310491" y="600999"/>
                </a:lnTo>
                <a:lnTo>
                  <a:pt x="3322956" y="600999"/>
                </a:lnTo>
                <a:lnTo>
                  <a:pt x="3329689" y="582252"/>
                </a:lnTo>
                <a:lnTo>
                  <a:pt x="3317025" y="582252"/>
                </a:lnTo>
                <a:lnTo>
                  <a:pt x="3300145" y="534354"/>
                </a:lnTo>
                <a:close/>
              </a:path>
              <a:path w="3477895" h="601345">
                <a:moveTo>
                  <a:pt x="3361531" y="534354"/>
                </a:moveTo>
                <a:lnTo>
                  <a:pt x="3347144" y="534354"/>
                </a:lnTo>
                <a:lnTo>
                  <a:pt x="3347144" y="600999"/>
                </a:lnTo>
                <a:lnTo>
                  <a:pt x="3361531" y="600999"/>
                </a:lnTo>
                <a:lnTo>
                  <a:pt x="3361531" y="534354"/>
                </a:lnTo>
                <a:close/>
              </a:path>
              <a:path w="3477895" h="601345">
                <a:moveTo>
                  <a:pt x="3361531" y="514652"/>
                </a:moveTo>
                <a:lnTo>
                  <a:pt x="3340484" y="514652"/>
                </a:lnTo>
                <a:lnTo>
                  <a:pt x="3317264" y="582252"/>
                </a:lnTo>
                <a:lnTo>
                  <a:pt x="3329689" y="582252"/>
                </a:lnTo>
                <a:lnTo>
                  <a:pt x="3346892" y="534354"/>
                </a:lnTo>
                <a:lnTo>
                  <a:pt x="3361531" y="534354"/>
                </a:lnTo>
                <a:lnTo>
                  <a:pt x="3361531" y="514652"/>
                </a:lnTo>
                <a:close/>
              </a:path>
              <a:path w="3477895" h="601345">
                <a:moveTo>
                  <a:pt x="2990359" y="0"/>
                </a:moveTo>
                <a:lnTo>
                  <a:pt x="2750341" y="0"/>
                </a:lnTo>
                <a:lnTo>
                  <a:pt x="2750341" y="57937"/>
                </a:lnTo>
                <a:lnTo>
                  <a:pt x="2990359" y="57937"/>
                </a:lnTo>
                <a:lnTo>
                  <a:pt x="2990359" y="0"/>
                </a:lnTo>
                <a:close/>
              </a:path>
              <a:path w="3477895" h="601345">
                <a:moveTo>
                  <a:pt x="2893809" y="148971"/>
                </a:moveTo>
                <a:lnTo>
                  <a:pt x="2750341" y="148971"/>
                </a:lnTo>
                <a:lnTo>
                  <a:pt x="2750341" y="206908"/>
                </a:lnTo>
                <a:lnTo>
                  <a:pt x="2893809" y="206908"/>
                </a:lnTo>
                <a:lnTo>
                  <a:pt x="2893809" y="148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r" rtl="1"/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91DB6B2-CC42-1755-225A-78F09DC0E433}"/>
              </a:ext>
            </a:extLst>
          </p:cNvPr>
          <p:cNvSpPr txBox="1"/>
          <p:nvPr/>
        </p:nvSpPr>
        <p:spPr>
          <a:xfrm>
            <a:off x="4555184" y="5205251"/>
            <a:ext cx="3279101" cy="431272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20"/>
              </a:spcBef>
            </a:pPr>
            <a:r>
              <a:rPr lang="en-US" sz="1000" b="1" spc="110" dirty="0">
                <a:solidFill>
                  <a:srgbClr val="31B688"/>
                </a:solidFill>
                <a:latin typeface="Heebo" pitchFamily="2" charset="-79"/>
                <a:cs typeface="Heebo" pitchFamily="2" charset="-79"/>
              </a:rPr>
              <a:t>Nir Feinberg</a:t>
            </a:r>
            <a:r>
              <a:rPr lang="en-US" sz="1000" b="1" spc="125" dirty="0">
                <a:solidFill>
                  <a:srgbClr val="31B688"/>
                </a:solidFill>
                <a:latin typeface="Heebo" pitchFamily="2" charset="-79"/>
                <a:cs typeface="Heebo" pitchFamily="2" charset="-79"/>
              </a:rPr>
              <a:t>,</a:t>
            </a:r>
            <a:r>
              <a:rPr lang="en-US" sz="1000" b="1" spc="245" dirty="0">
                <a:solidFill>
                  <a:srgbClr val="31B688"/>
                </a:solidFill>
                <a:latin typeface="Heebo" pitchFamily="2" charset="-79"/>
                <a:cs typeface="Heebo" pitchFamily="2" charset="-79"/>
              </a:rPr>
              <a:t> </a:t>
            </a:r>
            <a:r>
              <a:rPr lang="en-US" sz="1000" b="1" spc="130" dirty="0">
                <a:solidFill>
                  <a:srgbClr val="31B688"/>
                </a:solidFill>
                <a:latin typeface="Heebo" pitchFamily="2" charset="-79"/>
                <a:cs typeface="Heebo" pitchFamily="2" charset="-79"/>
              </a:rPr>
              <a:t>Partner</a:t>
            </a:r>
            <a:endParaRPr sz="1000" dirty="0">
              <a:solidFill>
                <a:srgbClr val="31B688"/>
              </a:solidFill>
              <a:latin typeface="Heebo" pitchFamily="2" charset="-79"/>
              <a:cs typeface="Heebo" pitchFamily="2" charset="-79"/>
            </a:endParaRPr>
          </a:p>
          <a:p>
            <a:pPr marL="12700" marR="5080" algn="ctr">
              <a:lnSpc>
                <a:spcPct val="126800"/>
              </a:lnSpc>
            </a:pPr>
            <a:r>
              <a:rPr lang="en-US" sz="1000" spc="125" dirty="0">
                <a:latin typeface="Heebo" pitchFamily="2" charset="-79"/>
                <a:cs typeface="Heebo" pitchFamily="2" charset="-79"/>
              </a:rPr>
              <a:t>Head of Cyber, Data and Privacy Practice</a:t>
            </a:r>
            <a:endParaRPr sz="1000" dirty="0">
              <a:latin typeface="Heebo" pitchFamily="2" charset="-79"/>
              <a:cs typeface="Heebo" pitchFamily="2" charset="-79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7ABA09-E458-EC4D-E274-28EFD6E3A53C}"/>
              </a:ext>
            </a:extLst>
          </p:cNvPr>
          <p:cNvCxnSpPr>
            <a:cxnSpLocks/>
          </p:cNvCxnSpPr>
          <p:nvPr/>
        </p:nvCxnSpPr>
        <p:spPr>
          <a:xfrm rot="5400000">
            <a:off x="3756857" y="5598347"/>
            <a:ext cx="846667" cy="0"/>
          </a:xfrm>
          <a:prstGeom prst="line">
            <a:avLst/>
          </a:prstGeom>
          <a:ln w="6350">
            <a:solidFill>
              <a:srgbClr val="3F3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70FD0-B65F-16BC-8C1E-C35805D382EA}"/>
              </a:ext>
            </a:extLst>
          </p:cNvPr>
          <p:cNvCxnSpPr>
            <a:cxnSpLocks/>
          </p:cNvCxnSpPr>
          <p:nvPr/>
        </p:nvCxnSpPr>
        <p:spPr>
          <a:xfrm rot="5400000">
            <a:off x="7764412" y="5598347"/>
            <a:ext cx="846667" cy="0"/>
          </a:xfrm>
          <a:prstGeom prst="line">
            <a:avLst/>
          </a:prstGeom>
          <a:ln w="6350">
            <a:solidFill>
              <a:srgbClr val="3F3F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8BCFBC-1479-739F-2CF7-2E0A8F90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739" y="5088912"/>
            <a:ext cx="1054827" cy="105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A598A1E-63B5-DB60-0933-3B7A79B32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90" y="5036463"/>
            <a:ext cx="1159724" cy="11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9221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4368</TotalTime>
  <Words>793</Words>
  <Application>Microsoft Office PowerPoint</Application>
  <PresentationFormat>Widescreen</PresentationFormat>
  <Paragraphs>111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Heebo</vt:lpstr>
      <vt:lpstr>Heebo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Meital Twito</dc:creator>
  <cp:lastModifiedBy>Shibolet</cp:lastModifiedBy>
  <cp:revision>33</cp:revision>
  <dcterms:created xsi:type="dcterms:W3CDTF">2025-06-03T13:07:42Z</dcterms:created>
  <dcterms:modified xsi:type="dcterms:W3CDTF">2025-11-25T12:59:00Z</dcterms:modified>
</cp:coreProperties>
</file>