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617" r:id="rId2"/>
    <p:sldId id="620" r:id="rId3"/>
    <p:sldId id="619" r:id="rId4"/>
    <p:sldId id="613" r:id="rId5"/>
    <p:sldId id="618" r:id="rId6"/>
    <p:sldId id="305" r:id="rId7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C174A-2FDA-CD49-A48D-AA0649FAD0BE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857A2-C206-CC4D-BC12-29194801DB0A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79805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E0CE-2C6C-B141-A866-D61DFA440263}" type="slidenum">
              <a:rPr lang="en-IL" smtClean="0"/>
              <a:t>1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9273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E0CE-2C6C-B141-A866-D61DFA440263}" type="slidenum">
              <a:rPr lang="en-IL" smtClean="0"/>
              <a:t>2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9562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E0CE-2C6C-B141-A866-D61DFA440263}" type="slidenum">
              <a:rPr lang="en-IL" smtClean="0"/>
              <a:t>3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4478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135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E0CE-2C6C-B141-A866-D61DFA440263}" type="slidenum">
              <a:rPr lang="en-IL" smtClean="0"/>
              <a:t>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66409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E0CE-2C6C-B141-A866-D61DFA440263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124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1E0CE-2C6C-B141-A866-D61DFA440263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4705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1934-DEE1-D391-ABF4-77A85B511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3FDC9-2F9C-E979-6423-E2A66B81E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FC9F1-C3BB-78A5-9D36-2D7FFD07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A62F0-E0A6-5F84-9441-755B4F57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2AD46-DA40-FAD6-1EBE-CDBEB48B9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2828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6D08-9763-DF82-2448-2E082CCF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526CB-524E-3E19-3B76-039DCADB0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D85DC-9CFE-C6CD-6EBB-BBE80A18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D2C81-3B8E-B8A1-D0AA-F85F198D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733E4-40ED-EA4F-8BA4-74C225F7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0264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60A41-4D2B-EDB7-D95E-47FD6A2DA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78D73-7AB7-2864-24BF-E044D915D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4ACAB-6AB1-7330-18CA-F0E8DEB4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2DF51-1A82-5569-EDA1-BD4BE85A8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ED199-9F38-DBC3-CEE2-DBF854E0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2884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B755D-8E6E-9744-99A9-E9F9E930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BEF02-9DAB-2DE4-C265-764AD961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939D-AF57-06F9-4461-8A625526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5A522-EA9D-604A-E87F-CD347EB0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A0DA8-F28C-92A6-10E9-331C9546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4120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BD260-6712-EFCE-949C-ED3B1CB3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836B6-7A4F-45E2-9E19-207B4DF59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B6E58-3635-2247-93A3-11807C1A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F52D6-CEDE-B879-9109-17B386E1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AF741-A48A-DCE9-5A55-03BB14B9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7536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A0AA-07F3-4B0D-5F37-F3AAE99C2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91172-4A86-403D-C010-149C96752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0429A-F5B2-C890-1AB4-5EF68F2CD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6EA8A-026B-106A-28A0-EB93DE8E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9A1126-EE81-01DC-E062-71B1A82F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49DBE-C323-05A9-4C61-872AB3DD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5181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12B4-0FAB-7230-6DEA-7554621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5D829-42AF-0CB9-1979-FF959858A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1A9AB-CA05-42A2-7945-990EE1EE2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6411E-14B4-FB88-725D-A3CE4AA1E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0612F-52C4-013A-731B-79EF883AA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D5D8B3-AB11-1EC1-DD29-36D2B891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D3F82A-E5E5-42AD-4A6B-CBC141E07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9244F1-B85C-F553-9C15-603D7080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1589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4462-FF94-72C9-47F4-1C7AE932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37DF0-43EC-692E-7677-F117E44F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C60BC-6FB4-28CD-45B4-EE7BA128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1AE58-A700-B09E-EF0C-2B45381B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3838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471A14-8D0A-44A8-4DAF-C3F4A7853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A72188-B5C6-245F-311C-2C98D615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F2358-FC9D-5378-C587-699BAB56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85210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62681-3170-92C3-E0B7-A434AC86C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644B7-FA2D-96A9-15D6-A60AB3DD0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89937-FBC6-CFF9-643F-91D831FEA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4EEB8-3E91-74D1-0049-B09B549D2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8E0C7-EDC2-6DFB-B320-E09703DA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54F39-44EA-CB3F-3C63-14DE0857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26290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7F680-5776-301F-00CD-E787023F3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96DF50-F1BE-5F5F-2FD7-7ADDA9D1F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B38B4-B701-4A53-B6CA-0D98A0EAF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78962-B1E6-25B3-791F-6AE200084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C094C-4378-76D9-A25D-EA7AE676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9046D-5988-CBD5-9A79-3B504CDDC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2672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B171C8-9D68-BCC5-1A78-B2CDDB81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CD9D7-EE8D-0D81-FFF3-9BF4663CC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C357-9334-1BA4-D0AE-B1F27CC8BF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6769BC-8CBA-9444-A3DF-ACA90716E06B}" type="datetimeFigureOut">
              <a:rPr lang="en-IL" smtClean="0"/>
              <a:t>11/25/2025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44F56-EF53-64AA-E0BD-71886A9D3B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453CF-1633-0A68-98FE-0EE73BB6C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878463-107D-3D42-AE1A-DF002094EFD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00174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3502807887">
            <a:hlinkClick r:id="" action="ppaction://media"/>
            <a:extLst>
              <a:ext uri="{FF2B5EF4-FFF2-40B4-BE49-F238E27FC236}">
                <a16:creationId xmlns:a16="http://schemas.microsoft.com/office/drawing/2014/main" id="{CF65958C-33D5-74AF-7A86-4AA356BC31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60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A7CE77-3C28-C39B-2750-C4F1CD2AEED2}"/>
              </a:ext>
            </a:extLst>
          </p:cNvPr>
          <p:cNvSpPr txBox="1"/>
          <p:nvPr/>
        </p:nvSpPr>
        <p:spPr>
          <a:xfrm>
            <a:off x="1602774" y="5138196"/>
            <a:ext cx="89864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defTabSz="914400" rtl="1" eaLnBrk="1" latinLnBrk="0" hangingPunct="1"/>
            <a:r>
              <a:rPr lang="en-US" sz="18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Hilla Shribman, </a:t>
            </a:r>
            <a:r>
              <a:rPr lang="en-US" sz="18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Partner | Shibolet &amp; Co.</a:t>
            </a:r>
            <a:endParaRPr lang="en-IL" sz="1800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5658361-0354-C98D-3BBF-DE356011B38E}"/>
              </a:ext>
            </a:extLst>
          </p:cNvPr>
          <p:cNvSpPr/>
          <p:nvPr/>
        </p:nvSpPr>
        <p:spPr>
          <a:xfrm>
            <a:off x="1753086" y="1264383"/>
            <a:ext cx="2633842" cy="479020"/>
          </a:xfrm>
          <a:custGeom>
            <a:avLst/>
            <a:gdLst/>
            <a:ahLst/>
            <a:cxnLst/>
            <a:rect l="l" t="t" r="r" b="b"/>
            <a:pathLst>
              <a:path w="3590290" h="637540">
                <a:moveTo>
                  <a:pt x="3087348" y="315898"/>
                </a:moveTo>
                <a:lnTo>
                  <a:pt x="2839540" y="315898"/>
                </a:lnTo>
                <a:lnTo>
                  <a:pt x="2839540" y="377328"/>
                </a:lnTo>
                <a:lnTo>
                  <a:pt x="3087348" y="377328"/>
                </a:lnTo>
                <a:lnTo>
                  <a:pt x="3087348" y="315898"/>
                </a:lnTo>
                <a:close/>
              </a:path>
              <a:path w="3590290" h="637540">
                <a:moveTo>
                  <a:pt x="3470558" y="122836"/>
                </a:moveTo>
                <a:lnTo>
                  <a:pt x="3410735" y="122836"/>
                </a:lnTo>
                <a:lnTo>
                  <a:pt x="3410735" y="377328"/>
                </a:lnTo>
                <a:lnTo>
                  <a:pt x="3470558" y="377328"/>
                </a:lnTo>
                <a:lnTo>
                  <a:pt x="3470558" y="122836"/>
                </a:lnTo>
                <a:close/>
              </a:path>
              <a:path w="3590290" h="637540">
                <a:moveTo>
                  <a:pt x="3590202" y="0"/>
                </a:moveTo>
                <a:lnTo>
                  <a:pt x="3291116" y="0"/>
                </a:lnTo>
                <a:lnTo>
                  <a:pt x="3291116" y="61430"/>
                </a:lnTo>
                <a:lnTo>
                  <a:pt x="3590202" y="61430"/>
                </a:lnTo>
                <a:lnTo>
                  <a:pt x="3590202" y="0"/>
                </a:lnTo>
                <a:close/>
              </a:path>
              <a:path w="3590290" h="637540">
                <a:moveTo>
                  <a:pt x="1033828" y="0"/>
                </a:moveTo>
                <a:lnTo>
                  <a:pt x="974005" y="0"/>
                </a:lnTo>
                <a:lnTo>
                  <a:pt x="974005" y="377341"/>
                </a:lnTo>
                <a:lnTo>
                  <a:pt x="1033828" y="377341"/>
                </a:lnTo>
                <a:lnTo>
                  <a:pt x="1033828" y="0"/>
                </a:lnTo>
                <a:close/>
              </a:path>
              <a:path w="3590290" h="637540">
                <a:moveTo>
                  <a:pt x="1375585" y="0"/>
                </a:moveTo>
                <a:lnTo>
                  <a:pt x="1263077" y="0"/>
                </a:lnTo>
                <a:lnTo>
                  <a:pt x="1263077" y="61430"/>
                </a:lnTo>
                <a:lnTo>
                  <a:pt x="1375585" y="61430"/>
                </a:lnTo>
                <a:lnTo>
                  <a:pt x="1392757" y="64999"/>
                </a:lnTo>
                <a:lnTo>
                  <a:pt x="1406793" y="74725"/>
                </a:lnTo>
                <a:lnTo>
                  <a:pt x="1416264" y="89138"/>
                </a:lnTo>
                <a:lnTo>
                  <a:pt x="1419738" y="106765"/>
                </a:lnTo>
                <a:lnTo>
                  <a:pt x="1416264" y="124392"/>
                </a:lnTo>
                <a:lnTo>
                  <a:pt x="1406793" y="138804"/>
                </a:lnTo>
                <a:lnTo>
                  <a:pt x="1392757" y="148531"/>
                </a:lnTo>
                <a:lnTo>
                  <a:pt x="1375585" y="152100"/>
                </a:lnTo>
                <a:lnTo>
                  <a:pt x="1263077" y="152100"/>
                </a:lnTo>
                <a:lnTo>
                  <a:pt x="1263077" y="213530"/>
                </a:lnTo>
                <a:lnTo>
                  <a:pt x="1398365" y="213530"/>
                </a:lnTo>
                <a:lnTo>
                  <a:pt x="1417759" y="217558"/>
                </a:lnTo>
                <a:lnTo>
                  <a:pt x="1433609" y="228536"/>
                </a:lnTo>
                <a:lnTo>
                  <a:pt x="1444301" y="244805"/>
                </a:lnTo>
                <a:lnTo>
                  <a:pt x="1448223" y="264708"/>
                </a:lnTo>
                <a:lnTo>
                  <a:pt x="1444301" y="284612"/>
                </a:lnTo>
                <a:lnTo>
                  <a:pt x="1433609" y="300886"/>
                </a:lnTo>
                <a:lnTo>
                  <a:pt x="1417759" y="311868"/>
                </a:lnTo>
                <a:lnTo>
                  <a:pt x="1398365" y="315898"/>
                </a:lnTo>
                <a:lnTo>
                  <a:pt x="1263077" y="315898"/>
                </a:lnTo>
                <a:lnTo>
                  <a:pt x="1263077" y="377328"/>
                </a:lnTo>
                <a:lnTo>
                  <a:pt x="1398365" y="377328"/>
                </a:lnTo>
                <a:lnTo>
                  <a:pt x="1441021" y="368465"/>
                </a:lnTo>
                <a:lnTo>
                  <a:pt x="1475889" y="344309"/>
                </a:lnTo>
                <a:lnTo>
                  <a:pt x="1499414" y="308507"/>
                </a:lnTo>
                <a:lnTo>
                  <a:pt x="1508046" y="264708"/>
                </a:lnTo>
                <a:lnTo>
                  <a:pt x="1504639" y="236938"/>
                </a:lnTo>
                <a:lnTo>
                  <a:pt x="1494846" y="211284"/>
                </a:lnTo>
                <a:lnTo>
                  <a:pt x="1479304" y="188848"/>
                </a:lnTo>
                <a:lnTo>
                  <a:pt x="1458652" y="170734"/>
                </a:lnTo>
                <a:lnTo>
                  <a:pt x="1467626" y="156194"/>
                </a:lnTo>
                <a:lnTo>
                  <a:pt x="1474175" y="140483"/>
                </a:lnTo>
                <a:lnTo>
                  <a:pt x="1478186" y="123906"/>
                </a:lnTo>
                <a:lnTo>
                  <a:pt x="1479548" y="106765"/>
                </a:lnTo>
                <a:lnTo>
                  <a:pt x="1471367" y="65243"/>
                </a:lnTo>
                <a:lnTo>
                  <a:pt x="1449067" y="31302"/>
                </a:lnTo>
                <a:lnTo>
                  <a:pt x="1416017" y="8402"/>
                </a:lnTo>
                <a:lnTo>
                  <a:pt x="1375585" y="0"/>
                </a:lnTo>
                <a:close/>
              </a:path>
              <a:path w="3590290" h="637540">
                <a:moveTo>
                  <a:pt x="744756" y="0"/>
                </a:moveTo>
                <a:lnTo>
                  <a:pt x="684934" y="0"/>
                </a:lnTo>
                <a:lnTo>
                  <a:pt x="684934" y="157942"/>
                </a:lnTo>
                <a:lnTo>
                  <a:pt x="494095" y="157942"/>
                </a:lnTo>
                <a:lnTo>
                  <a:pt x="494095" y="219373"/>
                </a:lnTo>
                <a:lnTo>
                  <a:pt x="684934" y="219373"/>
                </a:lnTo>
                <a:lnTo>
                  <a:pt x="684934" y="377328"/>
                </a:lnTo>
                <a:lnTo>
                  <a:pt x="744756" y="377328"/>
                </a:lnTo>
                <a:lnTo>
                  <a:pt x="744756" y="0"/>
                </a:lnTo>
                <a:close/>
              </a:path>
              <a:path w="3590290" h="637540">
                <a:moveTo>
                  <a:pt x="2393807" y="0"/>
                </a:moveTo>
                <a:lnTo>
                  <a:pt x="2333985" y="0"/>
                </a:lnTo>
                <a:lnTo>
                  <a:pt x="2333985" y="346619"/>
                </a:lnTo>
                <a:lnTo>
                  <a:pt x="2336339" y="358553"/>
                </a:lnTo>
                <a:lnTo>
                  <a:pt x="2342755" y="368316"/>
                </a:lnTo>
                <a:lnTo>
                  <a:pt x="2352262" y="374908"/>
                </a:lnTo>
                <a:lnTo>
                  <a:pt x="2363890" y="377328"/>
                </a:lnTo>
                <a:lnTo>
                  <a:pt x="2581806" y="377328"/>
                </a:lnTo>
                <a:lnTo>
                  <a:pt x="2581806" y="315898"/>
                </a:lnTo>
                <a:lnTo>
                  <a:pt x="2393807" y="315898"/>
                </a:lnTo>
                <a:lnTo>
                  <a:pt x="2393807" y="0"/>
                </a:lnTo>
                <a:close/>
              </a:path>
              <a:path w="3590290" h="637540">
                <a:moveTo>
                  <a:pt x="1921022" y="0"/>
                </a:moveTo>
                <a:lnTo>
                  <a:pt x="1872234" y="6751"/>
                </a:lnTo>
                <a:lnTo>
                  <a:pt x="1828361" y="25796"/>
                </a:lnTo>
                <a:lnTo>
                  <a:pt x="1791166" y="55322"/>
                </a:lnTo>
                <a:lnTo>
                  <a:pt x="1762414" y="93517"/>
                </a:lnTo>
                <a:lnTo>
                  <a:pt x="1743869" y="138569"/>
                </a:lnTo>
                <a:lnTo>
                  <a:pt x="1737295" y="188664"/>
                </a:lnTo>
                <a:lnTo>
                  <a:pt x="1743869" y="238759"/>
                </a:lnTo>
                <a:lnTo>
                  <a:pt x="1762414" y="283811"/>
                </a:lnTo>
                <a:lnTo>
                  <a:pt x="1791166" y="322006"/>
                </a:lnTo>
                <a:lnTo>
                  <a:pt x="1828361" y="351532"/>
                </a:lnTo>
                <a:lnTo>
                  <a:pt x="1872234" y="370577"/>
                </a:lnTo>
                <a:lnTo>
                  <a:pt x="1921022" y="377328"/>
                </a:lnTo>
                <a:lnTo>
                  <a:pt x="1921022" y="315898"/>
                </a:lnTo>
                <a:lnTo>
                  <a:pt x="1872835" y="305884"/>
                </a:lnTo>
                <a:lnTo>
                  <a:pt x="1833446" y="278592"/>
                </a:lnTo>
                <a:lnTo>
                  <a:pt x="1806869" y="238144"/>
                </a:lnTo>
                <a:lnTo>
                  <a:pt x="1797118" y="188664"/>
                </a:lnTo>
                <a:lnTo>
                  <a:pt x="1806869" y="139183"/>
                </a:lnTo>
                <a:lnTo>
                  <a:pt x="1833446" y="98736"/>
                </a:lnTo>
                <a:lnTo>
                  <a:pt x="1872835" y="71444"/>
                </a:lnTo>
                <a:lnTo>
                  <a:pt x="1921022" y="61430"/>
                </a:lnTo>
                <a:lnTo>
                  <a:pt x="2055466" y="61430"/>
                </a:lnTo>
                <a:lnTo>
                  <a:pt x="2050867" y="55322"/>
                </a:lnTo>
                <a:lnTo>
                  <a:pt x="2013671" y="25796"/>
                </a:lnTo>
                <a:lnTo>
                  <a:pt x="1969800" y="6751"/>
                </a:lnTo>
                <a:lnTo>
                  <a:pt x="1921022" y="0"/>
                </a:lnTo>
                <a:close/>
              </a:path>
              <a:path w="3590290" h="637540">
                <a:moveTo>
                  <a:pt x="2055466" y="61430"/>
                </a:moveTo>
                <a:lnTo>
                  <a:pt x="1921022" y="61430"/>
                </a:lnTo>
                <a:lnTo>
                  <a:pt x="1969197" y="71444"/>
                </a:lnTo>
                <a:lnTo>
                  <a:pt x="2008588" y="98736"/>
                </a:lnTo>
                <a:lnTo>
                  <a:pt x="2035171" y="139183"/>
                </a:lnTo>
                <a:lnTo>
                  <a:pt x="2044926" y="188664"/>
                </a:lnTo>
                <a:lnTo>
                  <a:pt x="2104748" y="188664"/>
                </a:lnTo>
                <a:lnTo>
                  <a:pt x="2098172" y="138569"/>
                </a:lnTo>
                <a:lnTo>
                  <a:pt x="2079623" y="93517"/>
                </a:lnTo>
                <a:lnTo>
                  <a:pt x="2055466" y="61430"/>
                </a:lnTo>
                <a:close/>
              </a:path>
              <a:path w="3590290" h="637540">
                <a:moveTo>
                  <a:pt x="125135" y="0"/>
                </a:moveTo>
                <a:lnTo>
                  <a:pt x="74996" y="7818"/>
                </a:lnTo>
                <a:lnTo>
                  <a:pt x="35380" y="29567"/>
                </a:lnTo>
                <a:lnTo>
                  <a:pt x="9357" y="62682"/>
                </a:lnTo>
                <a:lnTo>
                  <a:pt x="0" y="104604"/>
                </a:lnTo>
                <a:lnTo>
                  <a:pt x="4535" y="134316"/>
                </a:lnTo>
                <a:lnTo>
                  <a:pt x="38542" y="181203"/>
                </a:lnTo>
                <a:lnTo>
                  <a:pt x="81336" y="201196"/>
                </a:lnTo>
                <a:lnTo>
                  <a:pt x="134785" y="212362"/>
                </a:lnTo>
                <a:lnTo>
                  <a:pt x="138906" y="213141"/>
                </a:lnTo>
                <a:lnTo>
                  <a:pt x="179737" y="225748"/>
                </a:lnTo>
                <a:lnTo>
                  <a:pt x="204547" y="258459"/>
                </a:lnTo>
                <a:lnTo>
                  <a:pt x="204860" y="267007"/>
                </a:lnTo>
                <a:lnTo>
                  <a:pt x="194999" y="289780"/>
                </a:lnTo>
                <a:lnTo>
                  <a:pt x="174794" y="304905"/>
                </a:lnTo>
                <a:lnTo>
                  <a:pt x="149690" y="313303"/>
                </a:lnTo>
                <a:lnTo>
                  <a:pt x="125135" y="315898"/>
                </a:lnTo>
                <a:lnTo>
                  <a:pt x="125135" y="377328"/>
                </a:lnTo>
                <a:lnTo>
                  <a:pt x="171853" y="371148"/>
                </a:lnTo>
                <a:lnTo>
                  <a:pt x="215025" y="352212"/>
                </a:lnTo>
                <a:lnTo>
                  <a:pt x="248048" y="319925"/>
                </a:lnTo>
                <a:lnTo>
                  <a:pt x="264318" y="273692"/>
                </a:lnTo>
                <a:lnTo>
                  <a:pt x="263961" y="250773"/>
                </a:lnTo>
                <a:lnTo>
                  <a:pt x="247269" y="207604"/>
                </a:lnTo>
                <a:lnTo>
                  <a:pt x="212963" y="174487"/>
                </a:lnTo>
                <a:lnTo>
                  <a:pt x="171418" y="157543"/>
                </a:lnTo>
                <a:lnTo>
                  <a:pt x="122686" y="147827"/>
                </a:lnTo>
                <a:lnTo>
                  <a:pt x="110327" y="145311"/>
                </a:lnTo>
                <a:lnTo>
                  <a:pt x="68793" y="127208"/>
                </a:lnTo>
                <a:lnTo>
                  <a:pt x="59822" y="104604"/>
                </a:lnTo>
                <a:lnTo>
                  <a:pt x="64620" y="87134"/>
                </a:lnTo>
                <a:lnTo>
                  <a:pt x="78060" y="73485"/>
                </a:lnTo>
                <a:lnTo>
                  <a:pt x="98709" y="64601"/>
                </a:lnTo>
                <a:lnTo>
                  <a:pt x="125135" y="61430"/>
                </a:lnTo>
                <a:lnTo>
                  <a:pt x="251416" y="61430"/>
                </a:lnTo>
                <a:lnTo>
                  <a:pt x="239552" y="47307"/>
                </a:lnTo>
                <a:lnTo>
                  <a:pt x="217748" y="27416"/>
                </a:lnTo>
                <a:lnTo>
                  <a:pt x="190542" y="12543"/>
                </a:lnTo>
                <a:lnTo>
                  <a:pt x="159237" y="3225"/>
                </a:lnTo>
                <a:lnTo>
                  <a:pt x="125135" y="0"/>
                </a:lnTo>
                <a:close/>
              </a:path>
              <a:path w="3590290" h="637540">
                <a:moveTo>
                  <a:pt x="251416" y="61430"/>
                </a:moveTo>
                <a:lnTo>
                  <a:pt x="125135" y="61430"/>
                </a:lnTo>
                <a:lnTo>
                  <a:pt x="146344" y="63237"/>
                </a:lnTo>
                <a:lnTo>
                  <a:pt x="165582" y="68416"/>
                </a:lnTo>
                <a:lnTo>
                  <a:pt x="181879" y="76601"/>
                </a:lnTo>
                <a:lnTo>
                  <a:pt x="194268" y="87427"/>
                </a:lnTo>
                <a:lnTo>
                  <a:pt x="213807" y="110673"/>
                </a:lnTo>
                <a:lnTo>
                  <a:pt x="259079" y="70552"/>
                </a:lnTo>
                <a:lnTo>
                  <a:pt x="251416" y="61430"/>
                </a:lnTo>
                <a:close/>
              </a:path>
              <a:path w="3590290" h="637540">
                <a:moveTo>
                  <a:pt x="1752914" y="545650"/>
                </a:moveTo>
                <a:lnTo>
                  <a:pt x="1737295" y="545650"/>
                </a:lnTo>
                <a:lnTo>
                  <a:pt x="1737295" y="637199"/>
                </a:lnTo>
                <a:lnTo>
                  <a:pt x="1798223" y="637199"/>
                </a:lnTo>
                <a:lnTo>
                  <a:pt x="1798223" y="623352"/>
                </a:lnTo>
                <a:lnTo>
                  <a:pt x="1752914" y="623352"/>
                </a:lnTo>
                <a:lnTo>
                  <a:pt x="1752914" y="545650"/>
                </a:lnTo>
                <a:close/>
              </a:path>
              <a:path w="3590290" h="637540">
                <a:moveTo>
                  <a:pt x="2013852" y="545650"/>
                </a:moveTo>
                <a:lnTo>
                  <a:pt x="1997241" y="545650"/>
                </a:lnTo>
                <a:lnTo>
                  <a:pt x="1963039" y="637199"/>
                </a:lnTo>
                <a:lnTo>
                  <a:pt x="1979160" y="637199"/>
                </a:lnTo>
                <a:lnTo>
                  <a:pt x="1987516" y="612961"/>
                </a:lnTo>
                <a:lnTo>
                  <a:pt x="2039110" y="612961"/>
                </a:lnTo>
                <a:lnTo>
                  <a:pt x="2034541" y="600785"/>
                </a:lnTo>
                <a:lnTo>
                  <a:pt x="1991750" y="600785"/>
                </a:lnTo>
                <a:lnTo>
                  <a:pt x="2005245" y="561419"/>
                </a:lnTo>
                <a:lnTo>
                  <a:pt x="2019769" y="561419"/>
                </a:lnTo>
                <a:lnTo>
                  <a:pt x="2013852" y="545650"/>
                </a:lnTo>
                <a:close/>
              </a:path>
              <a:path w="3590290" h="637540">
                <a:moveTo>
                  <a:pt x="2039110" y="612961"/>
                </a:moveTo>
                <a:lnTo>
                  <a:pt x="2023100" y="612961"/>
                </a:lnTo>
                <a:lnTo>
                  <a:pt x="2031456" y="637199"/>
                </a:lnTo>
                <a:lnTo>
                  <a:pt x="2048205" y="637199"/>
                </a:lnTo>
                <a:lnTo>
                  <a:pt x="2039110" y="612961"/>
                </a:lnTo>
                <a:close/>
              </a:path>
              <a:path w="3590290" h="637540">
                <a:moveTo>
                  <a:pt x="2019769" y="561419"/>
                </a:moveTo>
                <a:lnTo>
                  <a:pt x="2005622" y="561419"/>
                </a:lnTo>
                <a:lnTo>
                  <a:pt x="2018979" y="600785"/>
                </a:lnTo>
                <a:lnTo>
                  <a:pt x="2034541" y="600785"/>
                </a:lnTo>
                <a:lnTo>
                  <a:pt x="2019769" y="561419"/>
                </a:lnTo>
                <a:close/>
              </a:path>
              <a:path w="3590290" h="637540">
                <a:moveTo>
                  <a:pt x="2223262" y="545650"/>
                </a:moveTo>
                <a:lnTo>
                  <a:pt x="2207417" y="545650"/>
                </a:lnTo>
                <a:lnTo>
                  <a:pt x="2230876" y="637199"/>
                </a:lnTo>
                <a:lnTo>
                  <a:pt x="2246984" y="637199"/>
                </a:lnTo>
                <a:lnTo>
                  <a:pt x="2252594" y="615662"/>
                </a:lnTo>
                <a:lnTo>
                  <a:pt x="2239383" y="615662"/>
                </a:lnTo>
                <a:lnTo>
                  <a:pt x="2223262" y="545650"/>
                </a:lnTo>
                <a:close/>
              </a:path>
              <a:path w="3590290" h="637540">
                <a:moveTo>
                  <a:pt x="2278964" y="567199"/>
                </a:moveTo>
                <a:lnTo>
                  <a:pt x="2265468" y="567199"/>
                </a:lnTo>
                <a:lnTo>
                  <a:pt x="2283323" y="637199"/>
                </a:lnTo>
                <a:lnTo>
                  <a:pt x="2299192" y="637199"/>
                </a:lnTo>
                <a:lnTo>
                  <a:pt x="2304980" y="615662"/>
                </a:lnTo>
                <a:lnTo>
                  <a:pt x="2291063" y="615662"/>
                </a:lnTo>
                <a:lnTo>
                  <a:pt x="2278964" y="567199"/>
                </a:lnTo>
                <a:close/>
              </a:path>
              <a:path w="3590290" h="637540">
                <a:moveTo>
                  <a:pt x="2273585" y="545650"/>
                </a:moveTo>
                <a:lnTo>
                  <a:pt x="2257614" y="545650"/>
                </a:lnTo>
                <a:lnTo>
                  <a:pt x="2239621" y="615662"/>
                </a:lnTo>
                <a:lnTo>
                  <a:pt x="2252594" y="615662"/>
                </a:lnTo>
                <a:lnTo>
                  <a:pt x="2265216" y="567199"/>
                </a:lnTo>
                <a:lnTo>
                  <a:pt x="2278964" y="567199"/>
                </a:lnTo>
                <a:lnTo>
                  <a:pt x="2273585" y="545650"/>
                </a:lnTo>
                <a:close/>
              </a:path>
              <a:path w="3590290" h="637540">
                <a:moveTo>
                  <a:pt x="2323795" y="545650"/>
                </a:moveTo>
                <a:lnTo>
                  <a:pt x="2307912" y="545650"/>
                </a:lnTo>
                <a:lnTo>
                  <a:pt x="2291327" y="615662"/>
                </a:lnTo>
                <a:lnTo>
                  <a:pt x="2304980" y="615662"/>
                </a:lnTo>
                <a:lnTo>
                  <a:pt x="2323795" y="545650"/>
                </a:lnTo>
                <a:close/>
              </a:path>
              <a:path w="3590290" h="637540">
                <a:moveTo>
                  <a:pt x="2755430" y="545650"/>
                </a:moveTo>
                <a:lnTo>
                  <a:pt x="2693873" y="545650"/>
                </a:lnTo>
                <a:lnTo>
                  <a:pt x="2693873" y="637199"/>
                </a:lnTo>
                <a:lnTo>
                  <a:pt x="2709492" y="637199"/>
                </a:lnTo>
                <a:lnTo>
                  <a:pt x="2709492" y="596551"/>
                </a:lnTo>
                <a:lnTo>
                  <a:pt x="2749813" y="596551"/>
                </a:lnTo>
                <a:lnTo>
                  <a:pt x="2749813" y="583458"/>
                </a:lnTo>
                <a:lnTo>
                  <a:pt x="2709492" y="583458"/>
                </a:lnTo>
                <a:lnTo>
                  <a:pt x="2709492" y="559497"/>
                </a:lnTo>
                <a:lnTo>
                  <a:pt x="2755430" y="559497"/>
                </a:lnTo>
                <a:lnTo>
                  <a:pt x="2755430" y="545650"/>
                </a:lnTo>
                <a:close/>
              </a:path>
              <a:path w="3590290" h="637540">
                <a:moveTo>
                  <a:pt x="2946105" y="545650"/>
                </a:moveTo>
                <a:lnTo>
                  <a:pt x="2930511" y="545650"/>
                </a:lnTo>
                <a:lnTo>
                  <a:pt x="2930511" y="637199"/>
                </a:lnTo>
                <a:lnTo>
                  <a:pt x="2946105" y="637199"/>
                </a:lnTo>
                <a:lnTo>
                  <a:pt x="2946105" y="545650"/>
                </a:lnTo>
                <a:close/>
              </a:path>
              <a:path w="3590290" h="637540">
                <a:moveTo>
                  <a:pt x="3180192" y="545650"/>
                </a:moveTo>
                <a:lnTo>
                  <a:pt x="3127808" y="545650"/>
                </a:lnTo>
                <a:lnTo>
                  <a:pt x="3127808" y="637199"/>
                </a:lnTo>
                <a:lnTo>
                  <a:pt x="3143401" y="637199"/>
                </a:lnTo>
                <a:lnTo>
                  <a:pt x="3143401" y="599504"/>
                </a:lnTo>
                <a:lnTo>
                  <a:pt x="3194800" y="599504"/>
                </a:lnTo>
                <a:lnTo>
                  <a:pt x="3185092" y="593736"/>
                </a:lnTo>
                <a:lnTo>
                  <a:pt x="3185092" y="593485"/>
                </a:lnTo>
                <a:lnTo>
                  <a:pt x="3194398" y="587316"/>
                </a:lnTo>
                <a:lnTo>
                  <a:pt x="3143401" y="587316"/>
                </a:lnTo>
                <a:lnTo>
                  <a:pt x="3143401" y="558743"/>
                </a:lnTo>
                <a:lnTo>
                  <a:pt x="3198275" y="558743"/>
                </a:lnTo>
                <a:lnTo>
                  <a:pt x="3197393" y="556556"/>
                </a:lnTo>
                <a:lnTo>
                  <a:pt x="3187567" y="547824"/>
                </a:lnTo>
                <a:lnTo>
                  <a:pt x="3180192" y="545650"/>
                </a:lnTo>
                <a:close/>
              </a:path>
              <a:path w="3590290" h="637540">
                <a:moveTo>
                  <a:pt x="3194800" y="599504"/>
                </a:moveTo>
                <a:lnTo>
                  <a:pt x="3169951" y="599504"/>
                </a:lnTo>
                <a:lnTo>
                  <a:pt x="3172891" y="599981"/>
                </a:lnTo>
                <a:lnTo>
                  <a:pt x="3177478" y="601853"/>
                </a:lnTo>
                <a:lnTo>
                  <a:pt x="3184212" y="628265"/>
                </a:lnTo>
                <a:lnTo>
                  <a:pt x="3184615" y="633052"/>
                </a:lnTo>
                <a:lnTo>
                  <a:pt x="3185318" y="635239"/>
                </a:lnTo>
                <a:lnTo>
                  <a:pt x="3186474" y="637199"/>
                </a:lnTo>
                <a:lnTo>
                  <a:pt x="3203223" y="637199"/>
                </a:lnTo>
                <a:lnTo>
                  <a:pt x="3201552" y="635314"/>
                </a:lnTo>
                <a:lnTo>
                  <a:pt x="3200308" y="632173"/>
                </a:lnTo>
                <a:lnTo>
                  <a:pt x="3198725" y="623377"/>
                </a:lnTo>
                <a:lnTo>
                  <a:pt x="3198420" y="619545"/>
                </a:lnTo>
                <a:lnTo>
                  <a:pt x="3198336" y="609518"/>
                </a:lnTo>
                <a:lnTo>
                  <a:pt x="3197908" y="606515"/>
                </a:lnTo>
                <a:lnTo>
                  <a:pt x="3196149" y="601715"/>
                </a:lnTo>
                <a:lnTo>
                  <a:pt x="3195044" y="599780"/>
                </a:lnTo>
                <a:lnTo>
                  <a:pt x="3194800" y="599504"/>
                </a:lnTo>
                <a:close/>
              </a:path>
              <a:path w="3590290" h="637540">
                <a:moveTo>
                  <a:pt x="3198275" y="558743"/>
                </a:moveTo>
                <a:lnTo>
                  <a:pt x="3170743" y="558743"/>
                </a:lnTo>
                <a:lnTo>
                  <a:pt x="3172690" y="558893"/>
                </a:lnTo>
                <a:lnTo>
                  <a:pt x="3176422" y="559572"/>
                </a:lnTo>
                <a:lnTo>
                  <a:pt x="3178081" y="560276"/>
                </a:lnTo>
                <a:lnTo>
                  <a:pt x="3180996" y="562324"/>
                </a:lnTo>
                <a:lnTo>
                  <a:pt x="3182152" y="563756"/>
                </a:lnTo>
                <a:lnTo>
                  <a:pt x="3182968" y="565591"/>
                </a:lnTo>
                <a:lnTo>
                  <a:pt x="3183823" y="567425"/>
                </a:lnTo>
                <a:lnTo>
                  <a:pt x="3184225" y="569813"/>
                </a:lnTo>
                <a:lnTo>
                  <a:pt x="3184225" y="577578"/>
                </a:lnTo>
                <a:lnTo>
                  <a:pt x="3182943" y="581234"/>
                </a:lnTo>
                <a:lnTo>
                  <a:pt x="3177779" y="586097"/>
                </a:lnTo>
                <a:lnTo>
                  <a:pt x="3173997" y="587316"/>
                </a:lnTo>
                <a:lnTo>
                  <a:pt x="3194398" y="587316"/>
                </a:lnTo>
                <a:lnTo>
                  <a:pt x="3199831" y="574751"/>
                </a:lnTo>
                <a:lnTo>
                  <a:pt x="3199719" y="562324"/>
                </a:lnTo>
                <a:lnTo>
                  <a:pt x="3198275" y="558743"/>
                </a:lnTo>
                <a:close/>
              </a:path>
              <a:path w="3590290" h="637540">
                <a:moveTo>
                  <a:pt x="3400005" y="545650"/>
                </a:moveTo>
                <a:lnTo>
                  <a:pt x="3378029" y="545650"/>
                </a:lnTo>
                <a:lnTo>
                  <a:pt x="3378029" y="637199"/>
                </a:lnTo>
                <a:lnTo>
                  <a:pt x="3392880" y="637199"/>
                </a:lnTo>
                <a:lnTo>
                  <a:pt x="3392880" y="566546"/>
                </a:lnTo>
                <a:lnTo>
                  <a:pt x="3407178" y="566546"/>
                </a:lnTo>
                <a:lnTo>
                  <a:pt x="3400005" y="545650"/>
                </a:lnTo>
                <a:close/>
              </a:path>
              <a:path w="3590290" h="637540">
                <a:moveTo>
                  <a:pt x="3407178" y="566546"/>
                </a:moveTo>
                <a:lnTo>
                  <a:pt x="3393144" y="566546"/>
                </a:lnTo>
                <a:lnTo>
                  <a:pt x="3417860" y="637199"/>
                </a:lnTo>
                <a:lnTo>
                  <a:pt x="3430714" y="637199"/>
                </a:lnTo>
                <a:lnTo>
                  <a:pt x="3437674" y="617321"/>
                </a:lnTo>
                <a:lnTo>
                  <a:pt x="3424607" y="617321"/>
                </a:lnTo>
                <a:lnTo>
                  <a:pt x="3407178" y="566546"/>
                </a:lnTo>
                <a:close/>
              </a:path>
              <a:path w="3590290" h="637540">
                <a:moveTo>
                  <a:pt x="3470558" y="566546"/>
                </a:moveTo>
                <a:lnTo>
                  <a:pt x="3455706" y="566546"/>
                </a:lnTo>
                <a:lnTo>
                  <a:pt x="3455706" y="637199"/>
                </a:lnTo>
                <a:lnTo>
                  <a:pt x="3470558" y="637199"/>
                </a:lnTo>
                <a:lnTo>
                  <a:pt x="3470558" y="566546"/>
                </a:lnTo>
                <a:close/>
              </a:path>
              <a:path w="3590290" h="637540">
                <a:moveTo>
                  <a:pt x="3470558" y="545650"/>
                </a:moveTo>
                <a:lnTo>
                  <a:pt x="3448833" y="545650"/>
                </a:lnTo>
                <a:lnTo>
                  <a:pt x="3424859" y="617321"/>
                </a:lnTo>
                <a:lnTo>
                  <a:pt x="3437674" y="617321"/>
                </a:lnTo>
                <a:lnTo>
                  <a:pt x="3455454" y="566546"/>
                </a:lnTo>
                <a:lnTo>
                  <a:pt x="3470558" y="566546"/>
                </a:lnTo>
                <a:lnTo>
                  <a:pt x="3470558" y="545650"/>
                </a:lnTo>
                <a:close/>
              </a:path>
              <a:path w="3590290" h="637540">
                <a:moveTo>
                  <a:pt x="3087348" y="0"/>
                </a:moveTo>
                <a:lnTo>
                  <a:pt x="2839540" y="0"/>
                </a:lnTo>
                <a:lnTo>
                  <a:pt x="2839540" y="61430"/>
                </a:lnTo>
                <a:lnTo>
                  <a:pt x="3087348" y="61430"/>
                </a:lnTo>
                <a:lnTo>
                  <a:pt x="3087348" y="0"/>
                </a:lnTo>
                <a:close/>
              </a:path>
              <a:path w="3590290" h="637540">
                <a:moveTo>
                  <a:pt x="2987657" y="157942"/>
                </a:moveTo>
                <a:lnTo>
                  <a:pt x="2839540" y="157942"/>
                </a:lnTo>
                <a:lnTo>
                  <a:pt x="2839540" y="219373"/>
                </a:lnTo>
                <a:lnTo>
                  <a:pt x="2987657" y="219373"/>
                </a:lnTo>
                <a:lnTo>
                  <a:pt x="2987657" y="157942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092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D70EA-C6E2-3434-6D1F-1C379CEB2793}"/>
              </a:ext>
            </a:extLst>
          </p:cNvPr>
          <p:cNvSpPr txBox="1"/>
          <p:nvPr/>
        </p:nvSpPr>
        <p:spPr>
          <a:xfrm>
            <a:off x="1602774" y="2877320"/>
            <a:ext cx="8165198" cy="153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44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WHAT SHOULD BE CONSIDERED WHEN </a:t>
            </a:r>
            <a:r>
              <a:rPr lang="en-US" sz="4400" b="1" dirty="0">
                <a:solidFill>
                  <a:srgbClr val="31B688"/>
                </a:solidFill>
                <a:latin typeface="Heebo" pitchFamily="2" charset="-79"/>
                <a:cs typeface="Heebo" pitchFamily="2" charset="-79"/>
              </a:rPr>
              <a:t>AI</a:t>
            </a:r>
            <a:r>
              <a:rPr lang="en-US" sz="44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SYSTEMS ARE INVOLVED?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CC20E56-F9E7-654A-EC8E-8FB55BF9FA95}"/>
              </a:ext>
            </a:extLst>
          </p:cNvPr>
          <p:cNvCxnSpPr/>
          <p:nvPr/>
        </p:nvCxnSpPr>
        <p:spPr>
          <a:xfrm>
            <a:off x="1690456" y="4837882"/>
            <a:ext cx="73726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C69F2B-3BAF-0602-EB61-6062A67DBAA6}"/>
              </a:ext>
            </a:extLst>
          </p:cNvPr>
          <p:cNvSpPr txBox="1"/>
          <p:nvPr/>
        </p:nvSpPr>
        <p:spPr>
          <a:xfrm>
            <a:off x="1602773" y="2411643"/>
            <a:ext cx="5766856" cy="417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10" b="1" dirty="0">
                <a:solidFill>
                  <a:srgbClr val="31B688"/>
                </a:solidFill>
                <a:latin typeface="Heebo" pitchFamily="2" charset="-79"/>
                <a:cs typeface="Heebo" pitchFamily="2" charset="-79"/>
              </a:rPr>
              <a:t>Before Signing and During Negotiation</a:t>
            </a:r>
            <a:endParaRPr lang="he-IL" sz="2110" b="1" dirty="0">
              <a:solidFill>
                <a:srgbClr val="31B688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78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C6CE-C767-EF28-DF0C-5B40FF248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1110353669">
            <a:hlinkClick r:id="" action="ppaction://media"/>
            <a:extLst>
              <a:ext uri="{FF2B5EF4-FFF2-40B4-BE49-F238E27FC236}">
                <a16:creationId xmlns:a16="http://schemas.microsoft.com/office/drawing/2014/main" id="{D7BA408D-8FDC-FD44-FB6E-F9235206F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7068" t="10" r="9626" b="-10"/>
          <a:stretch/>
        </p:blipFill>
        <p:spPr>
          <a:xfrm rot="162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936715-5593-5451-9130-9064F89EEE11}"/>
              </a:ext>
            </a:extLst>
          </p:cNvPr>
          <p:cNvSpPr/>
          <p:nvPr/>
        </p:nvSpPr>
        <p:spPr>
          <a:xfrm>
            <a:off x="-856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5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2BB3A-34AB-D64D-7D4A-773B2A579E6A}"/>
              </a:ext>
            </a:extLst>
          </p:cNvPr>
          <p:cNvSpPr txBox="1"/>
          <p:nvPr/>
        </p:nvSpPr>
        <p:spPr>
          <a:xfrm>
            <a:off x="393738" y="280404"/>
            <a:ext cx="6152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688"/>
                </a:solidFill>
                <a:latin typeface="Heebo" pitchFamily="2" charset="-79"/>
                <a:cs typeface="Heebo" pitchFamily="2" charset="-79"/>
              </a:rPr>
              <a:t>BACKGROUND </a:t>
            </a:r>
            <a:endParaRPr lang="en-US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D020E-9031-F14F-9025-A0DFDA6FBD27}"/>
              </a:ext>
            </a:extLst>
          </p:cNvPr>
          <p:cNvSpPr txBox="1"/>
          <p:nvPr/>
        </p:nvSpPr>
        <p:spPr>
          <a:xfrm>
            <a:off x="293154" y="706898"/>
            <a:ext cx="7927302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AI rapidly evolved, at first companies were careful</a:t>
            </a: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, added many provisions and disclaimers, now tools, platforms and SaaS providers that do not include AI features are  OUT OF THE GAME. </a:t>
            </a:r>
            <a:endParaRPr lang="en-US" sz="1800" kern="100" dirty="0">
              <a:solidFill>
                <a:schemeClr val="bg1"/>
              </a:solidFill>
              <a:effectLst/>
              <a:latin typeface="Heebo" pitchFamily="2" charset="-79"/>
              <a:ea typeface="Aptos" panose="020B0004020202020204" pitchFamily="34" charset="0"/>
              <a:cs typeface="Heebo" pitchFamily="2" charset="-79"/>
            </a:endParaRP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Organizations now rely of AI tools for: sales and marketing (agents), customer support, customer success (agents and chat), operations (finance, legal team), HR. Every implementation </a:t>
            </a: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of an AI tool has implications which needs to be addressed wisely in the compliance review prior to onboarding and in the contractual arrangement: </a:t>
            </a:r>
          </a:p>
          <a:p>
            <a:pPr marL="1200150" lvl="2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Deployment Policy- the internal policy for approving the tool. </a:t>
            </a:r>
          </a:p>
          <a:p>
            <a:pPr marL="1200150" lvl="2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Contractual Provisions- endless disclaimers are not applicable, you need to be smart, understand what you want to protect and how, what the other party need- to provide your organization with the services (broad deletion of any use of data- is not the solution). </a:t>
            </a:r>
            <a:r>
              <a:rPr lang="en-US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  </a:t>
            </a: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Today we will discuss the commercial aspects as detailed above, and key issue in corporate transactions (both buyer and seller side)-  how to conduct a proper DD and how to prepare for the DD. </a:t>
            </a: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chemeClr val="bg1"/>
              </a:solidFill>
              <a:effectLst/>
              <a:latin typeface="Heebo" pitchFamily="2" charset="-79"/>
              <a:ea typeface="Aptos" panose="020B0004020202020204" pitchFamily="34" charset="0"/>
              <a:cs typeface="Heebo" pitchFamily="2" charset="-79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FCA8F3FE-E267-BB26-9458-13A9E905C872}"/>
              </a:ext>
            </a:extLst>
          </p:cNvPr>
          <p:cNvSpPr/>
          <p:nvPr/>
        </p:nvSpPr>
        <p:spPr>
          <a:xfrm>
            <a:off x="0" y="6305355"/>
            <a:ext cx="12191144" cy="272241"/>
          </a:xfrm>
          <a:custGeom>
            <a:avLst/>
            <a:gdLst/>
            <a:ahLst/>
            <a:cxnLst/>
            <a:rect l="l" t="t" r="r" b="b"/>
            <a:pathLst>
              <a:path w="20104100" h="448945">
                <a:moveTo>
                  <a:pt x="4776583" y="222288"/>
                </a:moveTo>
                <a:lnTo>
                  <a:pt x="4602205" y="222288"/>
                </a:lnTo>
                <a:lnTo>
                  <a:pt x="4602205" y="265512"/>
                </a:lnTo>
                <a:lnTo>
                  <a:pt x="4776583" y="265512"/>
                </a:lnTo>
                <a:lnTo>
                  <a:pt x="4776583" y="222288"/>
                </a:lnTo>
                <a:close/>
              </a:path>
              <a:path w="20104100" h="448945">
                <a:moveTo>
                  <a:pt x="5046229" y="86435"/>
                </a:moveTo>
                <a:lnTo>
                  <a:pt x="5004136" y="86435"/>
                </a:lnTo>
                <a:lnTo>
                  <a:pt x="5004136" y="265512"/>
                </a:lnTo>
                <a:lnTo>
                  <a:pt x="5046229" y="265512"/>
                </a:lnTo>
                <a:lnTo>
                  <a:pt x="5046229" y="86435"/>
                </a:lnTo>
                <a:close/>
              </a:path>
              <a:path w="20104100" h="448945">
                <a:moveTo>
                  <a:pt x="5130415" y="0"/>
                </a:moveTo>
                <a:lnTo>
                  <a:pt x="4919963" y="0"/>
                </a:lnTo>
                <a:lnTo>
                  <a:pt x="4919963" y="43211"/>
                </a:lnTo>
                <a:lnTo>
                  <a:pt x="5130415" y="43211"/>
                </a:lnTo>
                <a:lnTo>
                  <a:pt x="5130415" y="0"/>
                </a:lnTo>
                <a:close/>
              </a:path>
              <a:path w="20104100" h="448945">
                <a:moveTo>
                  <a:pt x="3331588" y="0"/>
                </a:moveTo>
                <a:lnTo>
                  <a:pt x="3289495" y="0"/>
                </a:lnTo>
                <a:lnTo>
                  <a:pt x="3289495" y="265524"/>
                </a:lnTo>
                <a:lnTo>
                  <a:pt x="3331588" y="265524"/>
                </a:lnTo>
                <a:lnTo>
                  <a:pt x="3331588" y="0"/>
                </a:lnTo>
                <a:close/>
              </a:path>
              <a:path w="20104100" h="448945">
                <a:moveTo>
                  <a:pt x="3572071" y="0"/>
                </a:moveTo>
                <a:lnTo>
                  <a:pt x="3492898" y="0"/>
                </a:lnTo>
                <a:lnTo>
                  <a:pt x="3492898" y="43223"/>
                </a:lnTo>
                <a:lnTo>
                  <a:pt x="3572071" y="43223"/>
                </a:lnTo>
                <a:lnTo>
                  <a:pt x="3584156" y="45734"/>
                </a:lnTo>
                <a:lnTo>
                  <a:pt x="3594034" y="52578"/>
                </a:lnTo>
                <a:lnTo>
                  <a:pt x="3600699" y="62720"/>
                </a:lnTo>
                <a:lnTo>
                  <a:pt x="3603144" y="75126"/>
                </a:lnTo>
                <a:lnTo>
                  <a:pt x="3600699" y="87532"/>
                </a:lnTo>
                <a:lnTo>
                  <a:pt x="3594034" y="97674"/>
                </a:lnTo>
                <a:lnTo>
                  <a:pt x="3584156" y="104518"/>
                </a:lnTo>
                <a:lnTo>
                  <a:pt x="3572071" y="107029"/>
                </a:lnTo>
                <a:lnTo>
                  <a:pt x="3492898" y="107029"/>
                </a:lnTo>
                <a:lnTo>
                  <a:pt x="3492898" y="150253"/>
                </a:lnTo>
                <a:lnTo>
                  <a:pt x="3588104" y="150253"/>
                </a:lnTo>
                <a:lnTo>
                  <a:pt x="3601749" y="153088"/>
                </a:lnTo>
                <a:lnTo>
                  <a:pt x="3612901" y="160813"/>
                </a:lnTo>
                <a:lnTo>
                  <a:pt x="3620425" y="172262"/>
                </a:lnTo>
                <a:lnTo>
                  <a:pt x="3623185" y="186264"/>
                </a:lnTo>
                <a:lnTo>
                  <a:pt x="3620425" y="200273"/>
                </a:lnTo>
                <a:lnTo>
                  <a:pt x="3612901" y="211726"/>
                </a:lnTo>
                <a:lnTo>
                  <a:pt x="3601749" y="219453"/>
                </a:lnTo>
                <a:lnTo>
                  <a:pt x="3588104" y="222288"/>
                </a:lnTo>
                <a:lnTo>
                  <a:pt x="3492898" y="222288"/>
                </a:lnTo>
                <a:lnTo>
                  <a:pt x="3492898" y="265512"/>
                </a:lnTo>
                <a:lnTo>
                  <a:pt x="3588104" y="265512"/>
                </a:lnTo>
                <a:lnTo>
                  <a:pt x="3618116" y="259275"/>
                </a:lnTo>
                <a:lnTo>
                  <a:pt x="3642650" y="242276"/>
                </a:lnTo>
                <a:lnTo>
                  <a:pt x="3659205" y="217083"/>
                </a:lnTo>
                <a:lnTo>
                  <a:pt x="3665278" y="186264"/>
                </a:lnTo>
                <a:lnTo>
                  <a:pt x="3662882" y="166724"/>
                </a:lnTo>
                <a:lnTo>
                  <a:pt x="3655991" y="148671"/>
                </a:lnTo>
                <a:lnTo>
                  <a:pt x="3645056" y="132882"/>
                </a:lnTo>
                <a:lnTo>
                  <a:pt x="3630523" y="120134"/>
                </a:lnTo>
                <a:lnTo>
                  <a:pt x="3636839" y="109905"/>
                </a:lnTo>
                <a:lnTo>
                  <a:pt x="3641446" y="98850"/>
                </a:lnTo>
                <a:lnTo>
                  <a:pt x="3644267" y="87186"/>
                </a:lnTo>
                <a:lnTo>
                  <a:pt x="3645225" y="75126"/>
                </a:lnTo>
                <a:lnTo>
                  <a:pt x="3639468" y="45910"/>
                </a:lnTo>
                <a:lnTo>
                  <a:pt x="3623778" y="22028"/>
                </a:lnTo>
                <a:lnTo>
                  <a:pt x="3600522" y="5912"/>
                </a:lnTo>
                <a:lnTo>
                  <a:pt x="3572071" y="0"/>
                </a:lnTo>
                <a:close/>
              </a:path>
              <a:path w="20104100" h="448945">
                <a:moveTo>
                  <a:pt x="3128172" y="0"/>
                </a:moveTo>
                <a:lnTo>
                  <a:pt x="3086079" y="0"/>
                </a:lnTo>
                <a:lnTo>
                  <a:pt x="3086079" y="111137"/>
                </a:lnTo>
                <a:lnTo>
                  <a:pt x="2951796" y="111137"/>
                </a:lnTo>
                <a:lnTo>
                  <a:pt x="2951796" y="154361"/>
                </a:lnTo>
                <a:lnTo>
                  <a:pt x="3086079" y="154361"/>
                </a:lnTo>
                <a:lnTo>
                  <a:pt x="3086079" y="265512"/>
                </a:lnTo>
                <a:lnTo>
                  <a:pt x="3128172" y="265512"/>
                </a:lnTo>
                <a:lnTo>
                  <a:pt x="3128172" y="0"/>
                </a:lnTo>
                <a:close/>
              </a:path>
              <a:path w="20104100" h="448945">
                <a:moveTo>
                  <a:pt x="4288556" y="0"/>
                </a:moveTo>
                <a:lnTo>
                  <a:pt x="4246463" y="0"/>
                </a:lnTo>
                <a:lnTo>
                  <a:pt x="4246463" y="243900"/>
                </a:lnTo>
                <a:lnTo>
                  <a:pt x="4248120" y="252302"/>
                </a:lnTo>
                <a:lnTo>
                  <a:pt x="4252637" y="259173"/>
                </a:lnTo>
                <a:lnTo>
                  <a:pt x="4259328" y="263810"/>
                </a:lnTo>
                <a:lnTo>
                  <a:pt x="4267509" y="265512"/>
                </a:lnTo>
                <a:lnTo>
                  <a:pt x="4420841" y="265512"/>
                </a:lnTo>
                <a:lnTo>
                  <a:pt x="4420841" y="222288"/>
                </a:lnTo>
                <a:lnTo>
                  <a:pt x="4288556" y="222288"/>
                </a:lnTo>
                <a:lnTo>
                  <a:pt x="4288556" y="0"/>
                </a:lnTo>
                <a:close/>
              </a:path>
              <a:path w="20104100" h="448945">
                <a:moveTo>
                  <a:pt x="3955871" y="0"/>
                </a:moveTo>
                <a:lnTo>
                  <a:pt x="3905598" y="10449"/>
                </a:lnTo>
                <a:lnTo>
                  <a:pt x="3864499" y="38928"/>
                </a:lnTo>
                <a:lnTo>
                  <a:pt x="3836765" y="81130"/>
                </a:lnTo>
                <a:lnTo>
                  <a:pt x="3826589" y="132749"/>
                </a:lnTo>
                <a:lnTo>
                  <a:pt x="3836765" y="184376"/>
                </a:lnTo>
                <a:lnTo>
                  <a:pt x="3864499" y="226582"/>
                </a:lnTo>
                <a:lnTo>
                  <a:pt x="3905598" y="255062"/>
                </a:lnTo>
                <a:lnTo>
                  <a:pt x="3955871" y="265512"/>
                </a:lnTo>
                <a:lnTo>
                  <a:pt x="3955871" y="222288"/>
                </a:lnTo>
                <a:lnTo>
                  <a:pt x="3921966" y="215242"/>
                </a:lnTo>
                <a:lnTo>
                  <a:pt x="3894248" y="196036"/>
                </a:lnTo>
                <a:lnTo>
                  <a:pt x="3875545" y="167572"/>
                </a:lnTo>
                <a:lnTo>
                  <a:pt x="3868682" y="132749"/>
                </a:lnTo>
                <a:lnTo>
                  <a:pt x="3875545" y="97934"/>
                </a:lnTo>
                <a:lnTo>
                  <a:pt x="3894248" y="69473"/>
                </a:lnTo>
                <a:lnTo>
                  <a:pt x="3921966" y="50269"/>
                </a:lnTo>
                <a:lnTo>
                  <a:pt x="3955871" y="43223"/>
                </a:lnTo>
                <a:lnTo>
                  <a:pt x="4050065" y="43223"/>
                </a:lnTo>
                <a:lnTo>
                  <a:pt x="4047242" y="38928"/>
                </a:lnTo>
                <a:lnTo>
                  <a:pt x="4006143" y="10449"/>
                </a:lnTo>
                <a:lnTo>
                  <a:pt x="3955871" y="0"/>
                </a:lnTo>
                <a:close/>
              </a:path>
              <a:path w="20104100" h="448945">
                <a:moveTo>
                  <a:pt x="4050065" y="43223"/>
                </a:moveTo>
                <a:lnTo>
                  <a:pt x="3955871" y="43223"/>
                </a:lnTo>
                <a:lnTo>
                  <a:pt x="3989775" y="50269"/>
                </a:lnTo>
                <a:lnTo>
                  <a:pt x="4017493" y="69473"/>
                </a:lnTo>
                <a:lnTo>
                  <a:pt x="4036197" y="97934"/>
                </a:lnTo>
                <a:lnTo>
                  <a:pt x="4043060" y="132749"/>
                </a:lnTo>
                <a:lnTo>
                  <a:pt x="4085153" y="132749"/>
                </a:lnTo>
                <a:lnTo>
                  <a:pt x="4074976" y="81130"/>
                </a:lnTo>
                <a:lnTo>
                  <a:pt x="4050065" y="43223"/>
                </a:lnTo>
                <a:close/>
              </a:path>
              <a:path w="20104100" h="448945">
                <a:moveTo>
                  <a:pt x="2692177" y="0"/>
                </a:moveTo>
                <a:lnTo>
                  <a:pt x="2656892" y="5502"/>
                </a:lnTo>
                <a:lnTo>
                  <a:pt x="2629014" y="20806"/>
                </a:lnTo>
                <a:lnTo>
                  <a:pt x="2610704" y="44108"/>
                </a:lnTo>
                <a:lnTo>
                  <a:pt x="2604121" y="73606"/>
                </a:lnTo>
                <a:lnTo>
                  <a:pt x="2607312" y="94517"/>
                </a:lnTo>
                <a:lnTo>
                  <a:pt x="2631241" y="127509"/>
                </a:lnTo>
                <a:lnTo>
                  <a:pt x="2671757" y="144246"/>
                </a:lnTo>
                <a:lnTo>
                  <a:pt x="2701865" y="149976"/>
                </a:lnTo>
                <a:lnTo>
                  <a:pt x="2711748" y="152063"/>
                </a:lnTo>
                <a:lnTo>
                  <a:pt x="2746218" y="175766"/>
                </a:lnTo>
                <a:lnTo>
                  <a:pt x="2748268" y="187885"/>
                </a:lnTo>
                <a:lnTo>
                  <a:pt x="2741332" y="203910"/>
                </a:lnTo>
                <a:lnTo>
                  <a:pt x="2727116" y="214553"/>
                </a:lnTo>
                <a:lnTo>
                  <a:pt x="2709453" y="220462"/>
                </a:lnTo>
                <a:lnTo>
                  <a:pt x="2692177" y="222288"/>
                </a:lnTo>
                <a:lnTo>
                  <a:pt x="2692177" y="265512"/>
                </a:lnTo>
                <a:lnTo>
                  <a:pt x="2725048" y="261164"/>
                </a:lnTo>
                <a:lnTo>
                  <a:pt x="2755425" y="247839"/>
                </a:lnTo>
                <a:lnTo>
                  <a:pt x="2778661" y="225119"/>
                </a:lnTo>
                <a:lnTo>
                  <a:pt x="2790109" y="192584"/>
                </a:lnTo>
                <a:lnTo>
                  <a:pt x="2789858" y="176457"/>
                </a:lnTo>
                <a:lnTo>
                  <a:pt x="2767027" y="132875"/>
                </a:lnTo>
                <a:lnTo>
                  <a:pt x="2724740" y="110853"/>
                </a:lnTo>
                <a:lnTo>
                  <a:pt x="2690450" y="104018"/>
                </a:lnTo>
                <a:lnTo>
                  <a:pt x="2681753" y="102249"/>
                </a:lnTo>
                <a:lnTo>
                  <a:pt x="2647982" y="82701"/>
                </a:lnTo>
                <a:lnTo>
                  <a:pt x="2646214" y="73606"/>
                </a:lnTo>
                <a:lnTo>
                  <a:pt x="2649590" y="61310"/>
                </a:lnTo>
                <a:lnTo>
                  <a:pt x="2659046" y="51705"/>
                </a:lnTo>
                <a:lnTo>
                  <a:pt x="2673577" y="45454"/>
                </a:lnTo>
                <a:lnTo>
                  <a:pt x="2692177" y="43223"/>
                </a:lnTo>
                <a:lnTo>
                  <a:pt x="2781033" y="43223"/>
                </a:lnTo>
                <a:lnTo>
                  <a:pt x="2772682" y="33284"/>
                </a:lnTo>
                <a:lnTo>
                  <a:pt x="2757339" y="19289"/>
                </a:lnTo>
                <a:lnTo>
                  <a:pt x="2738197" y="8825"/>
                </a:lnTo>
                <a:lnTo>
                  <a:pt x="2716171" y="2269"/>
                </a:lnTo>
                <a:lnTo>
                  <a:pt x="2692177" y="0"/>
                </a:lnTo>
                <a:close/>
              </a:path>
              <a:path w="20104100" h="448945">
                <a:moveTo>
                  <a:pt x="2781033" y="43223"/>
                </a:moveTo>
                <a:lnTo>
                  <a:pt x="2692177" y="43223"/>
                </a:lnTo>
                <a:lnTo>
                  <a:pt x="2707099" y="44495"/>
                </a:lnTo>
                <a:lnTo>
                  <a:pt x="2720634" y="48139"/>
                </a:lnTo>
                <a:lnTo>
                  <a:pt x="2732100" y="53899"/>
                </a:lnTo>
                <a:lnTo>
                  <a:pt x="2740817" y="61518"/>
                </a:lnTo>
                <a:lnTo>
                  <a:pt x="2754563" y="77878"/>
                </a:lnTo>
                <a:lnTo>
                  <a:pt x="2786428" y="49644"/>
                </a:lnTo>
                <a:lnTo>
                  <a:pt x="2781033" y="43223"/>
                </a:lnTo>
                <a:close/>
              </a:path>
              <a:path w="20104100" h="448945">
                <a:moveTo>
                  <a:pt x="3837583" y="383950"/>
                </a:moveTo>
                <a:lnTo>
                  <a:pt x="3826589" y="383950"/>
                </a:lnTo>
                <a:lnTo>
                  <a:pt x="3826589" y="448371"/>
                </a:lnTo>
                <a:lnTo>
                  <a:pt x="3869473" y="448371"/>
                </a:lnTo>
                <a:lnTo>
                  <a:pt x="3869473" y="438633"/>
                </a:lnTo>
                <a:lnTo>
                  <a:pt x="3837583" y="438633"/>
                </a:lnTo>
                <a:lnTo>
                  <a:pt x="3837583" y="383950"/>
                </a:lnTo>
                <a:close/>
              </a:path>
              <a:path w="20104100" h="448945">
                <a:moveTo>
                  <a:pt x="4021196" y="383950"/>
                </a:moveTo>
                <a:lnTo>
                  <a:pt x="4009511" y="383950"/>
                </a:lnTo>
                <a:lnTo>
                  <a:pt x="3985436" y="448371"/>
                </a:lnTo>
                <a:lnTo>
                  <a:pt x="3996782" y="448371"/>
                </a:lnTo>
                <a:lnTo>
                  <a:pt x="4002663" y="431320"/>
                </a:lnTo>
                <a:lnTo>
                  <a:pt x="4038973" y="431320"/>
                </a:lnTo>
                <a:lnTo>
                  <a:pt x="4035757" y="422751"/>
                </a:lnTo>
                <a:lnTo>
                  <a:pt x="4005641" y="422751"/>
                </a:lnTo>
                <a:lnTo>
                  <a:pt x="4015140" y="395045"/>
                </a:lnTo>
                <a:lnTo>
                  <a:pt x="4025360" y="395045"/>
                </a:lnTo>
                <a:lnTo>
                  <a:pt x="4021196" y="383950"/>
                </a:lnTo>
                <a:close/>
              </a:path>
              <a:path w="20104100" h="448945">
                <a:moveTo>
                  <a:pt x="4038973" y="431320"/>
                </a:moveTo>
                <a:lnTo>
                  <a:pt x="4027705" y="431320"/>
                </a:lnTo>
                <a:lnTo>
                  <a:pt x="4033586" y="448371"/>
                </a:lnTo>
                <a:lnTo>
                  <a:pt x="4045372" y="448371"/>
                </a:lnTo>
                <a:lnTo>
                  <a:pt x="4038973" y="431320"/>
                </a:lnTo>
                <a:close/>
              </a:path>
              <a:path w="20104100" h="448945">
                <a:moveTo>
                  <a:pt x="4025360" y="395045"/>
                </a:moveTo>
                <a:lnTo>
                  <a:pt x="4015404" y="395045"/>
                </a:lnTo>
                <a:lnTo>
                  <a:pt x="4024803" y="422751"/>
                </a:lnTo>
                <a:lnTo>
                  <a:pt x="4035757" y="422751"/>
                </a:lnTo>
                <a:lnTo>
                  <a:pt x="4025360" y="395045"/>
                </a:lnTo>
                <a:close/>
              </a:path>
              <a:path w="20104100" h="448945">
                <a:moveTo>
                  <a:pt x="4168547" y="383950"/>
                </a:moveTo>
                <a:lnTo>
                  <a:pt x="4157402" y="383950"/>
                </a:lnTo>
                <a:lnTo>
                  <a:pt x="4173912" y="448371"/>
                </a:lnTo>
                <a:lnTo>
                  <a:pt x="4185246" y="448371"/>
                </a:lnTo>
                <a:lnTo>
                  <a:pt x="4189193" y="433218"/>
                </a:lnTo>
                <a:lnTo>
                  <a:pt x="4179893" y="433218"/>
                </a:lnTo>
                <a:lnTo>
                  <a:pt x="4168547" y="383950"/>
                </a:lnTo>
                <a:close/>
              </a:path>
              <a:path w="20104100" h="448945">
                <a:moveTo>
                  <a:pt x="4207751" y="399116"/>
                </a:moveTo>
                <a:lnTo>
                  <a:pt x="4198251" y="399116"/>
                </a:lnTo>
                <a:lnTo>
                  <a:pt x="4210816" y="448371"/>
                </a:lnTo>
                <a:lnTo>
                  <a:pt x="4221973" y="448371"/>
                </a:lnTo>
                <a:lnTo>
                  <a:pt x="4226046" y="433218"/>
                </a:lnTo>
                <a:lnTo>
                  <a:pt x="4216256" y="433218"/>
                </a:lnTo>
                <a:lnTo>
                  <a:pt x="4207751" y="399116"/>
                </a:lnTo>
                <a:close/>
              </a:path>
              <a:path w="20104100" h="448945">
                <a:moveTo>
                  <a:pt x="4203968" y="383950"/>
                </a:moveTo>
                <a:lnTo>
                  <a:pt x="4192722" y="383950"/>
                </a:lnTo>
                <a:lnTo>
                  <a:pt x="4180069" y="433218"/>
                </a:lnTo>
                <a:lnTo>
                  <a:pt x="4189193" y="433218"/>
                </a:lnTo>
                <a:lnTo>
                  <a:pt x="4198075" y="399116"/>
                </a:lnTo>
                <a:lnTo>
                  <a:pt x="4207751" y="399116"/>
                </a:lnTo>
                <a:lnTo>
                  <a:pt x="4203968" y="383950"/>
                </a:lnTo>
                <a:close/>
              </a:path>
              <a:path w="20104100" h="448945">
                <a:moveTo>
                  <a:pt x="4239288" y="383950"/>
                </a:moveTo>
                <a:lnTo>
                  <a:pt x="4228118" y="383950"/>
                </a:lnTo>
                <a:lnTo>
                  <a:pt x="4216445" y="433218"/>
                </a:lnTo>
                <a:lnTo>
                  <a:pt x="4226046" y="433218"/>
                </a:lnTo>
                <a:lnTo>
                  <a:pt x="4239288" y="383950"/>
                </a:lnTo>
                <a:close/>
              </a:path>
              <a:path w="20104100" h="448945">
                <a:moveTo>
                  <a:pt x="4543023" y="383950"/>
                </a:moveTo>
                <a:lnTo>
                  <a:pt x="4499699" y="383950"/>
                </a:lnTo>
                <a:lnTo>
                  <a:pt x="4499699" y="448371"/>
                </a:lnTo>
                <a:lnTo>
                  <a:pt x="4510693" y="448371"/>
                </a:lnTo>
                <a:lnTo>
                  <a:pt x="4510693" y="419773"/>
                </a:lnTo>
                <a:lnTo>
                  <a:pt x="4539065" y="419773"/>
                </a:lnTo>
                <a:lnTo>
                  <a:pt x="4539065" y="410563"/>
                </a:lnTo>
                <a:lnTo>
                  <a:pt x="4510693" y="410563"/>
                </a:lnTo>
                <a:lnTo>
                  <a:pt x="4510693" y="393701"/>
                </a:lnTo>
                <a:lnTo>
                  <a:pt x="4543023" y="393701"/>
                </a:lnTo>
                <a:lnTo>
                  <a:pt x="4543023" y="383950"/>
                </a:lnTo>
                <a:close/>
              </a:path>
              <a:path w="20104100" h="448945">
                <a:moveTo>
                  <a:pt x="4677193" y="383950"/>
                </a:moveTo>
                <a:lnTo>
                  <a:pt x="4666211" y="383950"/>
                </a:lnTo>
                <a:lnTo>
                  <a:pt x="4666211" y="448371"/>
                </a:lnTo>
                <a:lnTo>
                  <a:pt x="4677193" y="448371"/>
                </a:lnTo>
                <a:lnTo>
                  <a:pt x="4677193" y="383950"/>
                </a:lnTo>
                <a:close/>
              </a:path>
              <a:path w="20104100" h="448945">
                <a:moveTo>
                  <a:pt x="4841909" y="383950"/>
                </a:moveTo>
                <a:lnTo>
                  <a:pt x="4805043" y="383950"/>
                </a:lnTo>
                <a:lnTo>
                  <a:pt x="4805043" y="448371"/>
                </a:lnTo>
                <a:lnTo>
                  <a:pt x="4816024" y="448371"/>
                </a:lnTo>
                <a:lnTo>
                  <a:pt x="4816024" y="421846"/>
                </a:lnTo>
                <a:lnTo>
                  <a:pt x="4852186" y="421846"/>
                </a:lnTo>
                <a:lnTo>
                  <a:pt x="4845364" y="417788"/>
                </a:lnTo>
                <a:lnTo>
                  <a:pt x="4845364" y="417612"/>
                </a:lnTo>
                <a:lnTo>
                  <a:pt x="4851905" y="413277"/>
                </a:lnTo>
                <a:lnTo>
                  <a:pt x="4816024" y="413277"/>
                </a:lnTo>
                <a:lnTo>
                  <a:pt x="4816024" y="393160"/>
                </a:lnTo>
                <a:lnTo>
                  <a:pt x="4854628" y="393160"/>
                </a:lnTo>
                <a:lnTo>
                  <a:pt x="4854009" y="391627"/>
                </a:lnTo>
                <a:lnTo>
                  <a:pt x="4847098" y="385483"/>
                </a:lnTo>
                <a:lnTo>
                  <a:pt x="4841909" y="383950"/>
                </a:lnTo>
                <a:close/>
              </a:path>
              <a:path w="20104100" h="448945">
                <a:moveTo>
                  <a:pt x="4852186" y="421846"/>
                </a:moveTo>
                <a:lnTo>
                  <a:pt x="4834709" y="421846"/>
                </a:lnTo>
                <a:lnTo>
                  <a:pt x="4836769" y="422186"/>
                </a:lnTo>
                <a:lnTo>
                  <a:pt x="4839999" y="423505"/>
                </a:lnTo>
                <a:lnTo>
                  <a:pt x="4844736" y="442089"/>
                </a:lnTo>
                <a:lnTo>
                  <a:pt x="4845025" y="445456"/>
                </a:lnTo>
                <a:lnTo>
                  <a:pt x="4845515" y="446989"/>
                </a:lnTo>
                <a:lnTo>
                  <a:pt x="4846331" y="448371"/>
                </a:lnTo>
                <a:lnTo>
                  <a:pt x="4858117" y="448371"/>
                </a:lnTo>
                <a:lnTo>
                  <a:pt x="4856936" y="447052"/>
                </a:lnTo>
                <a:lnTo>
                  <a:pt x="4856069" y="444840"/>
                </a:lnTo>
                <a:lnTo>
                  <a:pt x="4854951" y="438646"/>
                </a:lnTo>
                <a:lnTo>
                  <a:pt x="4854735" y="435957"/>
                </a:lnTo>
                <a:lnTo>
                  <a:pt x="4854675" y="428895"/>
                </a:lnTo>
                <a:lnTo>
                  <a:pt x="4854373" y="426784"/>
                </a:lnTo>
                <a:lnTo>
                  <a:pt x="4853142" y="423404"/>
                </a:lnTo>
                <a:lnTo>
                  <a:pt x="4852363" y="422047"/>
                </a:lnTo>
                <a:lnTo>
                  <a:pt x="4852186" y="421846"/>
                </a:lnTo>
                <a:close/>
              </a:path>
              <a:path w="20104100" h="448945">
                <a:moveTo>
                  <a:pt x="4854628" y="393160"/>
                </a:moveTo>
                <a:lnTo>
                  <a:pt x="4835262" y="393160"/>
                </a:lnTo>
                <a:lnTo>
                  <a:pt x="4836631" y="393273"/>
                </a:lnTo>
                <a:lnTo>
                  <a:pt x="4839257" y="393751"/>
                </a:lnTo>
                <a:lnTo>
                  <a:pt x="4844748" y="400951"/>
                </a:lnTo>
                <a:lnTo>
                  <a:pt x="4844748" y="406416"/>
                </a:lnTo>
                <a:lnTo>
                  <a:pt x="4843844" y="408992"/>
                </a:lnTo>
                <a:lnTo>
                  <a:pt x="4840212" y="412423"/>
                </a:lnTo>
                <a:lnTo>
                  <a:pt x="4837548" y="413277"/>
                </a:lnTo>
                <a:lnTo>
                  <a:pt x="4851905" y="413277"/>
                </a:lnTo>
                <a:lnTo>
                  <a:pt x="4852513" y="412636"/>
                </a:lnTo>
                <a:lnTo>
                  <a:pt x="4853531" y="411015"/>
                </a:lnTo>
                <a:lnTo>
                  <a:pt x="4855290" y="406982"/>
                </a:lnTo>
                <a:lnTo>
                  <a:pt x="4855730" y="404431"/>
                </a:lnTo>
                <a:lnTo>
                  <a:pt x="4855649" y="395686"/>
                </a:lnTo>
                <a:lnTo>
                  <a:pt x="4854628" y="393160"/>
                </a:lnTo>
                <a:close/>
              </a:path>
              <a:path w="20104100" h="448945">
                <a:moveTo>
                  <a:pt x="4996584" y="383950"/>
                </a:moveTo>
                <a:lnTo>
                  <a:pt x="4981117" y="383950"/>
                </a:lnTo>
                <a:lnTo>
                  <a:pt x="4981117" y="448371"/>
                </a:lnTo>
                <a:lnTo>
                  <a:pt x="4991571" y="448371"/>
                </a:lnTo>
                <a:lnTo>
                  <a:pt x="4991571" y="398651"/>
                </a:lnTo>
                <a:lnTo>
                  <a:pt x="5001631" y="398651"/>
                </a:lnTo>
                <a:lnTo>
                  <a:pt x="4996584" y="383950"/>
                </a:lnTo>
                <a:close/>
              </a:path>
              <a:path w="20104100" h="448945">
                <a:moveTo>
                  <a:pt x="5001631" y="398651"/>
                </a:moveTo>
                <a:lnTo>
                  <a:pt x="4991759" y="398651"/>
                </a:lnTo>
                <a:lnTo>
                  <a:pt x="5009149" y="448371"/>
                </a:lnTo>
                <a:lnTo>
                  <a:pt x="5018196" y="448371"/>
                </a:lnTo>
                <a:lnTo>
                  <a:pt x="5023091" y="434386"/>
                </a:lnTo>
                <a:lnTo>
                  <a:pt x="5013899" y="434386"/>
                </a:lnTo>
                <a:lnTo>
                  <a:pt x="5001631" y="398651"/>
                </a:lnTo>
                <a:close/>
              </a:path>
              <a:path w="20104100" h="448945">
                <a:moveTo>
                  <a:pt x="5046229" y="398651"/>
                </a:moveTo>
                <a:lnTo>
                  <a:pt x="5035775" y="398651"/>
                </a:lnTo>
                <a:lnTo>
                  <a:pt x="5035775" y="448371"/>
                </a:lnTo>
                <a:lnTo>
                  <a:pt x="5046229" y="448371"/>
                </a:lnTo>
                <a:lnTo>
                  <a:pt x="5046229" y="398651"/>
                </a:lnTo>
                <a:close/>
              </a:path>
              <a:path w="20104100" h="448945">
                <a:moveTo>
                  <a:pt x="5046229" y="383950"/>
                </a:moveTo>
                <a:lnTo>
                  <a:pt x="5030937" y="383950"/>
                </a:lnTo>
                <a:lnTo>
                  <a:pt x="5014075" y="434386"/>
                </a:lnTo>
                <a:lnTo>
                  <a:pt x="5023091" y="434386"/>
                </a:lnTo>
                <a:lnTo>
                  <a:pt x="5035599" y="398651"/>
                </a:lnTo>
                <a:lnTo>
                  <a:pt x="5046229" y="398651"/>
                </a:lnTo>
                <a:lnTo>
                  <a:pt x="5046229" y="383950"/>
                </a:lnTo>
                <a:close/>
              </a:path>
              <a:path w="20104100" h="448945">
                <a:moveTo>
                  <a:pt x="4776583" y="0"/>
                </a:moveTo>
                <a:lnTo>
                  <a:pt x="4602205" y="0"/>
                </a:lnTo>
                <a:lnTo>
                  <a:pt x="4602205" y="43211"/>
                </a:lnTo>
                <a:lnTo>
                  <a:pt x="4776583" y="43211"/>
                </a:lnTo>
                <a:lnTo>
                  <a:pt x="4776583" y="0"/>
                </a:lnTo>
                <a:close/>
              </a:path>
              <a:path w="20104100" h="448945">
                <a:moveTo>
                  <a:pt x="4706432" y="111137"/>
                </a:moveTo>
                <a:lnTo>
                  <a:pt x="4602205" y="111137"/>
                </a:lnTo>
                <a:lnTo>
                  <a:pt x="4602205" y="154361"/>
                </a:lnTo>
                <a:lnTo>
                  <a:pt x="4706432" y="154361"/>
                </a:lnTo>
                <a:lnTo>
                  <a:pt x="4706432" y="111137"/>
                </a:lnTo>
                <a:close/>
              </a:path>
              <a:path w="20104100" h="448945">
                <a:moveTo>
                  <a:pt x="20104099" y="139321"/>
                </a:moveTo>
                <a:lnTo>
                  <a:pt x="5573333" y="139321"/>
                </a:lnTo>
                <a:lnTo>
                  <a:pt x="5573333" y="164451"/>
                </a:lnTo>
                <a:lnTo>
                  <a:pt x="20104099" y="164451"/>
                </a:lnTo>
                <a:lnTo>
                  <a:pt x="20104099" y="139321"/>
                </a:lnTo>
                <a:close/>
              </a:path>
              <a:path w="20104100" h="448945">
                <a:moveTo>
                  <a:pt x="2161190" y="133038"/>
                </a:moveTo>
                <a:lnTo>
                  <a:pt x="0" y="133038"/>
                </a:lnTo>
                <a:lnTo>
                  <a:pt x="0" y="158169"/>
                </a:lnTo>
                <a:lnTo>
                  <a:pt x="2161190" y="158169"/>
                </a:lnTo>
                <a:lnTo>
                  <a:pt x="2161190" y="13303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algn="l" defTabSz="914400" rtl="0" eaLnBrk="1" latinLnBrk="0" hangingPunct="1"/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6575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C6CE-C767-EF28-DF0C-5B40FF248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utterstock_1110353669">
            <a:hlinkClick r:id="" action="ppaction://media"/>
            <a:extLst>
              <a:ext uri="{FF2B5EF4-FFF2-40B4-BE49-F238E27FC236}">
                <a16:creationId xmlns:a16="http://schemas.microsoft.com/office/drawing/2014/main" id="{D7BA408D-8FDC-FD44-FB6E-F9235206F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7068" t="10" r="9626" b="-10"/>
          <a:stretch/>
        </p:blipFill>
        <p:spPr>
          <a:xfrm rot="16200000">
            <a:off x="5715000" y="381000"/>
            <a:ext cx="6858000" cy="60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936715-5593-5451-9130-9064F89EEE11}"/>
              </a:ext>
            </a:extLst>
          </p:cNvPr>
          <p:cNvSpPr/>
          <p:nvPr/>
        </p:nvSpPr>
        <p:spPr>
          <a:xfrm>
            <a:off x="-856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5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2BB3A-34AB-D64D-7D4A-773B2A579E6A}"/>
              </a:ext>
            </a:extLst>
          </p:cNvPr>
          <p:cNvSpPr txBox="1"/>
          <p:nvPr/>
        </p:nvSpPr>
        <p:spPr>
          <a:xfrm>
            <a:off x="200858" y="49571"/>
            <a:ext cx="6884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688"/>
                </a:solidFill>
                <a:latin typeface="Heebo" pitchFamily="2" charset="-79"/>
                <a:cs typeface="Heebo" pitchFamily="2" charset="-79"/>
              </a:rPr>
              <a:t>KEY ISSUES: </a:t>
            </a:r>
            <a:endParaRPr lang="en-US" b="1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D020E-9031-F14F-9025-A0DFDA6FBD27}"/>
              </a:ext>
            </a:extLst>
          </p:cNvPr>
          <p:cNvSpPr txBox="1"/>
          <p:nvPr/>
        </p:nvSpPr>
        <p:spPr>
          <a:xfrm>
            <a:off x="201714" y="493777"/>
            <a:ext cx="8494230" cy="5998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Is it enough to state that the Company is “compliant with applicable AI laws” – what are the current “applicable laws”?   </a:t>
            </a: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Data </a:t>
            </a:r>
            <a:r>
              <a:rPr lang="en-US" sz="1800" b="1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Training and Validations </a:t>
            </a: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sources [scraping, licensed, customer data, CC BY]- the training data is the key issu</a:t>
            </a: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e in commercial agreement and corporate transactions: </a:t>
            </a:r>
          </a:p>
          <a:p>
            <a:pPr marL="742950" lvl="1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	</a:t>
            </a: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Corporate- prepare to answer/ask – what is the source of the training data and validation data, review the contracts with licensee, review the public sources mentioned, many issues concerning training data- copyrights, computer act, privacy laws, consumer laws, and AI specific laws. </a:t>
            </a:r>
          </a:p>
          <a:p>
            <a:pPr marL="742950" lvl="1" indent="-285750" algn="just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en-US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Commercial – in commercial agreements how can the provider use customer data for training, validation and improvement, it is critical in B2B platforms to enable this, in a smart lawful manner, de-identified, limiting the retention, usage only for the specific customer, etc. 	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“input”, “output” v. “training data” and “validation/benchmark” data, or “prompts”. </a:t>
            </a:r>
            <a:endParaRPr lang="en-US" sz="1800" kern="100" dirty="0">
              <a:solidFill>
                <a:schemeClr val="bg1"/>
              </a:solidFill>
              <a:effectLst/>
              <a:latin typeface="Heebo" pitchFamily="2" charset="-79"/>
              <a:ea typeface="Aptos" panose="020B0004020202020204" pitchFamily="34" charset="0"/>
              <a:cs typeface="Heebo" pitchFamily="2" charset="-79"/>
            </a:endParaRPr>
          </a:p>
          <a:p>
            <a:pPr marL="342900" marR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kern="100" dirty="0">
                <a:solidFill>
                  <a:schemeClr val="bg1"/>
                </a:solidFill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Licenses, perpetual license – how to ensure provider has the rights to use / customer protects its data. </a:t>
            </a:r>
            <a:endParaRPr lang="en-US" sz="1800" kern="100" dirty="0">
              <a:solidFill>
                <a:schemeClr val="bg1"/>
              </a:solidFill>
              <a:effectLst/>
              <a:latin typeface="Heebo" pitchFamily="2" charset="-79"/>
              <a:ea typeface="Aptos" panose="020B0004020202020204" pitchFamily="34" charset="0"/>
              <a:cs typeface="Heebo" pitchFamily="2" charset="-79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FCA8F3FE-E267-BB26-9458-13A9E905C872}"/>
              </a:ext>
            </a:extLst>
          </p:cNvPr>
          <p:cNvSpPr/>
          <p:nvPr/>
        </p:nvSpPr>
        <p:spPr>
          <a:xfrm>
            <a:off x="0" y="6305355"/>
            <a:ext cx="12191144" cy="272241"/>
          </a:xfrm>
          <a:custGeom>
            <a:avLst/>
            <a:gdLst/>
            <a:ahLst/>
            <a:cxnLst/>
            <a:rect l="l" t="t" r="r" b="b"/>
            <a:pathLst>
              <a:path w="20104100" h="448945">
                <a:moveTo>
                  <a:pt x="4776583" y="222288"/>
                </a:moveTo>
                <a:lnTo>
                  <a:pt x="4602205" y="222288"/>
                </a:lnTo>
                <a:lnTo>
                  <a:pt x="4602205" y="265512"/>
                </a:lnTo>
                <a:lnTo>
                  <a:pt x="4776583" y="265512"/>
                </a:lnTo>
                <a:lnTo>
                  <a:pt x="4776583" y="222288"/>
                </a:lnTo>
                <a:close/>
              </a:path>
              <a:path w="20104100" h="448945">
                <a:moveTo>
                  <a:pt x="5046229" y="86435"/>
                </a:moveTo>
                <a:lnTo>
                  <a:pt x="5004136" y="86435"/>
                </a:lnTo>
                <a:lnTo>
                  <a:pt x="5004136" y="265512"/>
                </a:lnTo>
                <a:lnTo>
                  <a:pt x="5046229" y="265512"/>
                </a:lnTo>
                <a:lnTo>
                  <a:pt x="5046229" y="86435"/>
                </a:lnTo>
                <a:close/>
              </a:path>
              <a:path w="20104100" h="448945">
                <a:moveTo>
                  <a:pt x="5130415" y="0"/>
                </a:moveTo>
                <a:lnTo>
                  <a:pt x="4919963" y="0"/>
                </a:lnTo>
                <a:lnTo>
                  <a:pt x="4919963" y="43211"/>
                </a:lnTo>
                <a:lnTo>
                  <a:pt x="5130415" y="43211"/>
                </a:lnTo>
                <a:lnTo>
                  <a:pt x="5130415" y="0"/>
                </a:lnTo>
                <a:close/>
              </a:path>
              <a:path w="20104100" h="448945">
                <a:moveTo>
                  <a:pt x="3331588" y="0"/>
                </a:moveTo>
                <a:lnTo>
                  <a:pt x="3289495" y="0"/>
                </a:lnTo>
                <a:lnTo>
                  <a:pt x="3289495" y="265524"/>
                </a:lnTo>
                <a:lnTo>
                  <a:pt x="3331588" y="265524"/>
                </a:lnTo>
                <a:lnTo>
                  <a:pt x="3331588" y="0"/>
                </a:lnTo>
                <a:close/>
              </a:path>
              <a:path w="20104100" h="448945">
                <a:moveTo>
                  <a:pt x="3572071" y="0"/>
                </a:moveTo>
                <a:lnTo>
                  <a:pt x="3492898" y="0"/>
                </a:lnTo>
                <a:lnTo>
                  <a:pt x="3492898" y="43223"/>
                </a:lnTo>
                <a:lnTo>
                  <a:pt x="3572071" y="43223"/>
                </a:lnTo>
                <a:lnTo>
                  <a:pt x="3584156" y="45734"/>
                </a:lnTo>
                <a:lnTo>
                  <a:pt x="3594034" y="52578"/>
                </a:lnTo>
                <a:lnTo>
                  <a:pt x="3600699" y="62720"/>
                </a:lnTo>
                <a:lnTo>
                  <a:pt x="3603144" y="75126"/>
                </a:lnTo>
                <a:lnTo>
                  <a:pt x="3600699" y="87532"/>
                </a:lnTo>
                <a:lnTo>
                  <a:pt x="3594034" y="97674"/>
                </a:lnTo>
                <a:lnTo>
                  <a:pt x="3584156" y="104518"/>
                </a:lnTo>
                <a:lnTo>
                  <a:pt x="3572071" y="107029"/>
                </a:lnTo>
                <a:lnTo>
                  <a:pt x="3492898" y="107029"/>
                </a:lnTo>
                <a:lnTo>
                  <a:pt x="3492898" y="150253"/>
                </a:lnTo>
                <a:lnTo>
                  <a:pt x="3588104" y="150253"/>
                </a:lnTo>
                <a:lnTo>
                  <a:pt x="3601749" y="153088"/>
                </a:lnTo>
                <a:lnTo>
                  <a:pt x="3612901" y="160813"/>
                </a:lnTo>
                <a:lnTo>
                  <a:pt x="3620425" y="172262"/>
                </a:lnTo>
                <a:lnTo>
                  <a:pt x="3623185" y="186264"/>
                </a:lnTo>
                <a:lnTo>
                  <a:pt x="3620425" y="200273"/>
                </a:lnTo>
                <a:lnTo>
                  <a:pt x="3612901" y="211726"/>
                </a:lnTo>
                <a:lnTo>
                  <a:pt x="3601749" y="219453"/>
                </a:lnTo>
                <a:lnTo>
                  <a:pt x="3588104" y="222288"/>
                </a:lnTo>
                <a:lnTo>
                  <a:pt x="3492898" y="222288"/>
                </a:lnTo>
                <a:lnTo>
                  <a:pt x="3492898" y="265512"/>
                </a:lnTo>
                <a:lnTo>
                  <a:pt x="3588104" y="265512"/>
                </a:lnTo>
                <a:lnTo>
                  <a:pt x="3618116" y="259275"/>
                </a:lnTo>
                <a:lnTo>
                  <a:pt x="3642650" y="242276"/>
                </a:lnTo>
                <a:lnTo>
                  <a:pt x="3659205" y="217083"/>
                </a:lnTo>
                <a:lnTo>
                  <a:pt x="3665278" y="186264"/>
                </a:lnTo>
                <a:lnTo>
                  <a:pt x="3662882" y="166724"/>
                </a:lnTo>
                <a:lnTo>
                  <a:pt x="3655991" y="148671"/>
                </a:lnTo>
                <a:lnTo>
                  <a:pt x="3645056" y="132882"/>
                </a:lnTo>
                <a:lnTo>
                  <a:pt x="3630523" y="120134"/>
                </a:lnTo>
                <a:lnTo>
                  <a:pt x="3636839" y="109905"/>
                </a:lnTo>
                <a:lnTo>
                  <a:pt x="3641446" y="98850"/>
                </a:lnTo>
                <a:lnTo>
                  <a:pt x="3644267" y="87186"/>
                </a:lnTo>
                <a:lnTo>
                  <a:pt x="3645225" y="75126"/>
                </a:lnTo>
                <a:lnTo>
                  <a:pt x="3639468" y="45910"/>
                </a:lnTo>
                <a:lnTo>
                  <a:pt x="3623778" y="22028"/>
                </a:lnTo>
                <a:lnTo>
                  <a:pt x="3600522" y="5912"/>
                </a:lnTo>
                <a:lnTo>
                  <a:pt x="3572071" y="0"/>
                </a:lnTo>
                <a:close/>
              </a:path>
              <a:path w="20104100" h="448945">
                <a:moveTo>
                  <a:pt x="3128172" y="0"/>
                </a:moveTo>
                <a:lnTo>
                  <a:pt x="3086079" y="0"/>
                </a:lnTo>
                <a:lnTo>
                  <a:pt x="3086079" y="111137"/>
                </a:lnTo>
                <a:lnTo>
                  <a:pt x="2951796" y="111137"/>
                </a:lnTo>
                <a:lnTo>
                  <a:pt x="2951796" y="154361"/>
                </a:lnTo>
                <a:lnTo>
                  <a:pt x="3086079" y="154361"/>
                </a:lnTo>
                <a:lnTo>
                  <a:pt x="3086079" y="265512"/>
                </a:lnTo>
                <a:lnTo>
                  <a:pt x="3128172" y="265512"/>
                </a:lnTo>
                <a:lnTo>
                  <a:pt x="3128172" y="0"/>
                </a:lnTo>
                <a:close/>
              </a:path>
              <a:path w="20104100" h="448945">
                <a:moveTo>
                  <a:pt x="4288556" y="0"/>
                </a:moveTo>
                <a:lnTo>
                  <a:pt x="4246463" y="0"/>
                </a:lnTo>
                <a:lnTo>
                  <a:pt x="4246463" y="243900"/>
                </a:lnTo>
                <a:lnTo>
                  <a:pt x="4248120" y="252302"/>
                </a:lnTo>
                <a:lnTo>
                  <a:pt x="4252637" y="259173"/>
                </a:lnTo>
                <a:lnTo>
                  <a:pt x="4259328" y="263810"/>
                </a:lnTo>
                <a:lnTo>
                  <a:pt x="4267509" y="265512"/>
                </a:lnTo>
                <a:lnTo>
                  <a:pt x="4420841" y="265512"/>
                </a:lnTo>
                <a:lnTo>
                  <a:pt x="4420841" y="222288"/>
                </a:lnTo>
                <a:lnTo>
                  <a:pt x="4288556" y="222288"/>
                </a:lnTo>
                <a:lnTo>
                  <a:pt x="4288556" y="0"/>
                </a:lnTo>
                <a:close/>
              </a:path>
              <a:path w="20104100" h="448945">
                <a:moveTo>
                  <a:pt x="3955871" y="0"/>
                </a:moveTo>
                <a:lnTo>
                  <a:pt x="3905598" y="10449"/>
                </a:lnTo>
                <a:lnTo>
                  <a:pt x="3864499" y="38928"/>
                </a:lnTo>
                <a:lnTo>
                  <a:pt x="3836765" y="81130"/>
                </a:lnTo>
                <a:lnTo>
                  <a:pt x="3826589" y="132749"/>
                </a:lnTo>
                <a:lnTo>
                  <a:pt x="3836765" y="184376"/>
                </a:lnTo>
                <a:lnTo>
                  <a:pt x="3864499" y="226582"/>
                </a:lnTo>
                <a:lnTo>
                  <a:pt x="3905598" y="255062"/>
                </a:lnTo>
                <a:lnTo>
                  <a:pt x="3955871" y="265512"/>
                </a:lnTo>
                <a:lnTo>
                  <a:pt x="3955871" y="222288"/>
                </a:lnTo>
                <a:lnTo>
                  <a:pt x="3921966" y="215242"/>
                </a:lnTo>
                <a:lnTo>
                  <a:pt x="3894248" y="196036"/>
                </a:lnTo>
                <a:lnTo>
                  <a:pt x="3875545" y="167572"/>
                </a:lnTo>
                <a:lnTo>
                  <a:pt x="3868682" y="132749"/>
                </a:lnTo>
                <a:lnTo>
                  <a:pt x="3875545" y="97934"/>
                </a:lnTo>
                <a:lnTo>
                  <a:pt x="3894248" y="69473"/>
                </a:lnTo>
                <a:lnTo>
                  <a:pt x="3921966" y="50269"/>
                </a:lnTo>
                <a:lnTo>
                  <a:pt x="3955871" y="43223"/>
                </a:lnTo>
                <a:lnTo>
                  <a:pt x="4050065" y="43223"/>
                </a:lnTo>
                <a:lnTo>
                  <a:pt x="4047242" y="38928"/>
                </a:lnTo>
                <a:lnTo>
                  <a:pt x="4006143" y="10449"/>
                </a:lnTo>
                <a:lnTo>
                  <a:pt x="3955871" y="0"/>
                </a:lnTo>
                <a:close/>
              </a:path>
              <a:path w="20104100" h="448945">
                <a:moveTo>
                  <a:pt x="4050065" y="43223"/>
                </a:moveTo>
                <a:lnTo>
                  <a:pt x="3955871" y="43223"/>
                </a:lnTo>
                <a:lnTo>
                  <a:pt x="3989775" y="50269"/>
                </a:lnTo>
                <a:lnTo>
                  <a:pt x="4017493" y="69473"/>
                </a:lnTo>
                <a:lnTo>
                  <a:pt x="4036197" y="97934"/>
                </a:lnTo>
                <a:lnTo>
                  <a:pt x="4043060" y="132749"/>
                </a:lnTo>
                <a:lnTo>
                  <a:pt x="4085153" y="132749"/>
                </a:lnTo>
                <a:lnTo>
                  <a:pt x="4074976" y="81130"/>
                </a:lnTo>
                <a:lnTo>
                  <a:pt x="4050065" y="43223"/>
                </a:lnTo>
                <a:close/>
              </a:path>
              <a:path w="20104100" h="448945">
                <a:moveTo>
                  <a:pt x="2692177" y="0"/>
                </a:moveTo>
                <a:lnTo>
                  <a:pt x="2656892" y="5502"/>
                </a:lnTo>
                <a:lnTo>
                  <a:pt x="2629014" y="20806"/>
                </a:lnTo>
                <a:lnTo>
                  <a:pt x="2610704" y="44108"/>
                </a:lnTo>
                <a:lnTo>
                  <a:pt x="2604121" y="73606"/>
                </a:lnTo>
                <a:lnTo>
                  <a:pt x="2607312" y="94517"/>
                </a:lnTo>
                <a:lnTo>
                  <a:pt x="2631241" y="127509"/>
                </a:lnTo>
                <a:lnTo>
                  <a:pt x="2671757" y="144246"/>
                </a:lnTo>
                <a:lnTo>
                  <a:pt x="2701865" y="149976"/>
                </a:lnTo>
                <a:lnTo>
                  <a:pt x="2711748" y="152063"/>
                </a:lnTo>
                <a:lnTo>
                  <a:pt x="2746218" y="175766"/>
                </a:lnTo>
                <a:lnTo>
                  <a:pt x="2748268" y="187885"/>
                </a:lnTo>
                <a:lnTo>
                  <a:pt x="2741332" y="203910"/>
                </a:lnTo>
                <a:lnTo>
                  <a:pt x="2727116" y="214553"/>
                </a:lnTo>
                <a:lnTo>
                  <a:pt x="2709453" y="220462"/>
                </a:lnTo>
                <a:lnTo>
                  <a:pt x="2692177" y="222288"/>
                </a:lnTo>
                <a:lnTo>
                  <a:pt x="2692177" y="265512"/>
                </a:lnTo>
                <a:lnTo>
                  <a:pt x="2725048" y="261164"/>
                </a:lnTo>
                <a:lnTo>
                  <a:pt x="2755425" y="247839"/>
                </a:lnTo>
                <a:lnTo>
                  <a:pt x="2778661" y="225119"/>
                </a:lnTo>
                <a:lnTo>
                  <a:pt x="2790109" y="192584"/>
                </a:lnTo>
                <a:lnTo>
                  <a:pt x="2789858" y="176457"/>
                </a:lnTo>
                <a:lnTo>
                  <a:pt x="2767027" y="132875"/>
                </a:lnTo>
                <a:lnTo>
                  <a:pt x="2724740" y="110853"/>
                </a:lnTo>
                <a:lnTo>
                  <a:pt x="2690450" y="104018"/>
                </a:lnTo>
                <a:lnTo>
                  <a:pt x="2681753" y="102249"/>
                </a:lnTo>
                <a:lnTo>
                  <a:pt x="2647982" y="82701"/>
                </a:lnTo>
                <a:lnTo>
                  <a:pt x="2646214" y="73606"/>
                </a:lnTo>
                <a:lnTo>
                  <a:pt x="2649590" y="61310"/>
                </a:lnTo>
                <a:lnTo>
                  <a:pt x="2659046" y="51705"/>
                </a:lnTo>
                <a:lnTo>
                  <a:pt x="2673577" y="45454"/>
                </a:lnTo>
                <a:lnTo>
                  <a:pt x="2692177" y="43223"/>
                </a:lnTo>
                <a:lnTo>
                  <a:pt x="2781033" y="43223"/>
                </a:lnTo>
                <a:lnTo>
                  <a:pt x="2772682" y="33284"/>
                </a:lnTo>
                <a:lnTo>
                  <a:pt x="2757339" y="19289"/>
                </a:lnTo>
                <a:lnTo>
                  <a:pt x="2738197" y="8825"/>
                </a:lnTo>
                <a:lnTo>
                  <a:pt x="2716171" y="2269"/>
                </a:lnTo>
                <a:lnTo>
                  <a:pt x="2692177" y="0"/>
                </a:lnTo>
                <a:close/>
              </a:path>
              <a:path w="20104100" h="448945">
                <a:moveTo>
                  <a:pt x="2781033" y="43223"/>
                </a:moveTo>
                <a:lnTo>
                  <a:pt x="2692177" y="43223"/>
                </a:lnTo>
                <a:lnTo>
                  <a:pt x="2707099" y="44495"/>
                </a:lnTo>
                <a:lnTo>
                  <a:pt x="2720634" y="48139"/>
                </a:lnTo>
                <a:lnTo>
                  <a:pt x="2732100" y="53899"/>
                </a:lnTo>
                <a:lnTo>
                  <a:pt x="2740817" y="61518"/>
                </a:lnTo>
                <a:lnTo>
                  <a:pt x="2754563" y="77878"/>
                </a:lnTo>
                <a:lnTo>
                  <a:pt x="2786428" y="49644"/>
                </a:lnTo>
                <a:lnTo>
                  <a:pt x="2781033" y="43223"/>
                </a:lnTo>
                <a:close/>
              </a:path>
              <a:path w="20104100" h="448945">
                <a:moveTo>
                  <a:pt x="3837583" y="383950"/>
                </a:moveTo>
                <a:lnTo>
                  <a:pt x="3826589" y="383950"/>
                </a:lnTo>
                <a:lnTo>
                  <a:pt x="3826589" y="448371"/>
                </a:lnTo>
                <a:lnTo>
                  <a:pt x="3869473" y="448371"/>
                </a:lnTo>
                <a:lnTo>
                  <a:pt x="3869473" y="438633"/>
                </a:lnTo>
                <a:lnTo>
                  <a:pt x="3837583" y="438633"/>
                </a:lnTo>
                <a:lnTo>
                  <a:pt x="3837583" y="383950"/>
                </a:lnTo>
                <a:close/>
              </a:path>
              <a:path w="20104100" h="448945">
                <a:moveTo>
                  <a:pt x="4021196" y="383950"/>
                </a:moveTo>
                <a:lnTo>
                  <a:pt x="4009511" y="383950"/>
                </a:lnTo>
                <a:lnTo>
                  <a:pt x="3985436" y="448371"/>
                </a:lnTo>
                <a:lnTo>
                  <a:pt x="3996782" y="448371"/>
                </a:lnTo>
                <a:lnTo>
                  <a:pt x="4002663" y="431320"/>
                </a:lnTo>
                <a:lnTo>
                  <a:pt x="4038973" y="431320"/>
                </a:lnTo>
                <a:lnTo>
                  <a:pt x="4035757" y="422751"/>
                </a:lnTo>
                <a:lnTo>
                  <a:pt x="4005641" y="422751"/>
                </a:lnTo>
                <a:lnTo>
                  <a:pt x="4015140" y="395045"/>
                </a:lnTo>
                <a:lnTo>
                  <a:pt x="4025360" y="395045"/>
                </a:lnTo>
                <a:lnTo>
                  <a:pt x="4021196" y="383950"/>
                </a:lnTo>
                <a:close/>
              </a:path>
              <a:path w="20104100" h="448945">
                <a:moveTo>
                  <a:pt x="4038973" y="431320"/>
                </a:moveTo>
                <a:lnTo>
                  <a:pt x="4027705" y="431320"/>
                </a:lnTo>
                <a:lnTo>
                  <a:pt x="4033586" y="448371"/>
                </a:lnTo>
                <a:lnTo>
                  <a:pt x="4045372" y="448371"/>
                </a:lnTo>
                <a:lnTo>
                  <a:pt x="4038973" y="431320"/>
                </a:lnTo>
                <a:close/>
              </a:path>
              <a:path w="20104100" h="448945">
                <a:moveTo>
                  <a:pt x="4025360" y="395045"/>
                </a:moveTo>
                <a:lnTo>
                  <a:pt x="4015404" y="395045"/>
                </a:lnTo>
                <a:lnTo>
                  <a:pt x="4024803" y="422751"/>
                </a:lnTo>
                <a:lnTo>
                  <a:pt x="4035757" y="422751"/>
                </a:lnTo>
                <a:lnTo>
                  <a:pt x="4025360" y="395045"/>
                </a:lnTo>
                <a:close/>
              </a:path>
              <a:path w="20104100" h="448945">
                <a:moveTo>
                  <a:pt x="4168547" y="383950"/>
                </a:moveTo>
                <a:lnTo>
                  <a:pt x="4157402" y="383950"/>
                </a:lnTo>
                <a:lnTo>
                  <a:pt x="4173912" y="448371"/>
                </a:lnTo>
                <a:lnTo>
                  <a:pt x="4185246" y="448371"/>
                </a:lnTo>
                <a:lnTo>
                  <a:pt x="4189193" y="433218"/>
                </a:lnTo>
                <a:lnTo>
                  <a:pt x="4179893" y="433218"/>
                </a:lnTo>
                <a:lnTo>
                  <a:pt x="4168547" y="383950"/>
                </a:lnTo>
                <a:close/>
              </a:path>
              <a:path w="20104100" h="448945">
                <a:moveTo>
                  <a:pt x="4207751" y="399116"/>
                </a:moveTo>
                <a:lnTo>
                  <a:pt x="4198251" y="399116"/>
                </a:lnTo>
                <a:lnTo>
                  <a:pt x="4210816" y="448371"/>
                </a:lnTo>
                <a:lnTo>
                  <a:pt x="4221973" y="448371"/>
                </a:lnTo>
                <a:lnTo>
                  <a:pt x="4226046" y="433218"/>
                </a:lnTo>
                <a:lnTo>
                  <a:pt x="4216256" y="433218"/>
                </a:lnTo>
                <a:lnTo>
                  <a:pt x="4207751" y="399116"/>
                </a:lnTo>
                <a:close/>
              </a:path>
              <a:path w="20104100" h="448945">
                <a:moveTo>
                  <a:pt x="4203968" y="383950"/>
                </a:moveTo>
                <a:lnTo>
                  <a:pt x="4192722" y="383950"/>
                </a:lnTo>
                <a:lnTo>
                  <a:pt x="4180069" y="433218"/>
                </a:lnTo>
                <a:lnTo>
                  <a:pt x="4189193" y="433218"/>
                </a:lnTo>
                <a:lnTo>
                  <a:pt x="4198075" y="399116"/>
                </a:lnTo>
                <a:lnTo>
                  <a:pt x="4207751" y="399116"/>
                </a:lnTo>
                <a:lnTo>
                  <a:pt x="4203968" y="383950"/>
                </a:lnTo>
                <a:close/>
              </a:path>
              <a:path w="20104100" h="448945">
                <a:moveTo>
                  <a:pt x="4239288" y="383950"/>
                </a:moveTo>
                <a:lnTo>
                  <a:pt x="4228118" y="383950"/>
                </a:lnTo>
                <a:lnTo>
                  <a:pt x="4216445" y="433218"/>
                </a:lnTo>
                <a:lnTo>
                  <a:pt x="4226046" y="433218"/>
                </a:lnTo>
                <a:lnTo>
                  <a:pt x="4239288" y="383950"/>
                </a:lnTo>
                <a:close/>
              </a:path>
              <a:path w="20104100" h="448945">
                <a:moveTo>
                  <a:pt x="4543023" y="383950"/>
                </a:moveTo>
                <a:lnTo>
                  <a:pt x="4499699" y="383950"/>
                </a:lnTo>
                <a:lnTo>
                  <a:pt x="4499699" y="448371"/>
                </a:lnTo>
                <a:lnTo>
                  <a:pt x="4510693" y="448371"/>
                </a:lnTo>
                <a:lnTo>
                  <a:pt x="4510693" y="419773"/>
                </a:lnTo>
                <a:lnTo>
                  <a:pt x="4539065" y="419773"/>
                </a:lnTo>
                <a:lnTo>
                  <a:pt x="4539065" y="410563"/>
                </a:lnTo>
                <a:lnTo>
                  <a:pt x="4510693" y="410563"/>
                </a:lnTo>
                <a:lnTo>
                  <a:pt x="4510693" y="393701"/>
                </a:lnTo>
                <a:lnTo>
                  <a:pt x="4543023" y="393701"/>
                </a:lnTo>
                <a:lnTo>
                  <a:pt x="4543023" y="383950"/>
                </a:lnTo>
                <a:close/>
              </a:path>
              <a:path w="20104100" h="448945">
                <a:moveTo>
                  <a:pt x="4677193" y="383950"/>
                </a:moveTo>
                <a:lnTo>
                  <a:pt x="4666211" y="383950"/>
                </a:lnTo>
                <a:lnTo>
                  <a:pt x="4666211" y="448371"/>
                </a:lnTo>
                <a:lnTo>
                  <a:pt x="4677193" y="448371"/>
                </a:lnTo>
                <a:lnTo>
                  <a:pt x="4677193" y="383950"/>
                </a:lnTo>
                <a:close/>
              </a:path>
              <a:path w="20104100" h="448945">
                <a:moveTo>
                  <a:pt x="4841909" y="383950"/>
                </a:moveTo>
                <a:lnTo>
                  <a:pt x="4805043" y="383950"/>
                </a:lnTo>
                <a:lnTo>
                  <a:pt x="4805043" y="448371"/>
                </a:lnTo>
                <a:lnTo>
                  <a:pt x="4816024" y="448371"/>
                </a:lnTo>
                <a:lnTo>
                  <a:pt x="4816024" y="421846"/>
                </a:lnTo>
                <a:lnTo>
                  <a:pt x="4852186" y="421846"/>
                </a:lnTo>
                <a:lnTo>
                  <a:pt x="4845364" y="417788"/>
                </a:lnTo>
                <a:lnTo>
                  <a:pt x="4845364" y="417612"/>
                </a:lnTo>
                <a:lnTo>
                  <a:pt x="4851905" y="413277"/>
                </a:lnTo>
                <a:lnTo>
                  <a:pt x="4816024" y="413277"/>
                </a:lnTo>
                <a:lnTo>
                  <a:pt x="4816024" y="393160"/>
                </a:lnTo>
                <a:lnTo>
                  <a:pt x="4854628" y="393160"/>
                </a:lnTo>
                <a:lnTo>
                  <a:pt x="4854009" y="391627"/>
                </a:lnTo>
                <a:lnTo>
                  <a:pt x="4847098" y="385483"/>
                </a:lnTo>
                <a:lnTo>
                  <a:pt x="4841909" y="383950"/>
                </a:lnTo>
                <a:close/>
              </a:path>
              <a:path w="20104100" h="448945">
                <a:moveTo>
                  <a:pt x="4852186" y="421846"/>
                </a:moveTo>
                <a:lnTo>
                  <a:pt x="4834709" y="421846"/>
                </a:lnTo>
                <a:lnTo>
                  <a:pt x="4836769" y="422186"/>
                </a:lnTo>
                <a:lnTo>
                  <a:pt x="4839999" y="423505"/>
                </a:lnTo>
                <a:lnTo>
                  <a:pt x="4844736" y="442089"/>
                </a:lnTo>
                <a:lnTo>
                  <a:pt x="4845025" y="445456"/>
                </a:lnTo>
                <a:lnTo>
                  <a:pt x="4845515" y="446989"/>
                </a:lnTo>
                <a:lnTo>
                  <a:pt x="4846331" y="448371"/>
                </a:lnTo>
                <a:lnTo>
                  <a:pt x="4858117" y="448371"/>
                </a:lnTo>
                <a:lnTo>
                  <a:pt x="4856936" y="447052"/>
                </a:lnTo>
                <a:lnTo>
                  <a:pt x="4856069" y="444840"/>
                </a:lnTo>
                <a:lnTo>
                  <a:pt x="4854951" y="438646"/>
                </a:lnTo>
                <a:lnTo>
                  <a:pt x="4854735" y="435957"/>
                </a:lnTo>
                <a:lnTo>
                  <a:pt x="4854675" y="428895"/>
                </a:lnTo>
                <a:lnTo>
                  <a:pt x="4854373" y="426784"/>
                </a:lnTo>
                <a:lnTo>
                  <a:pt x="4853142" y="423404"/>
                </a:lnTo>
                <a:lnTo>
                  <a:pt x="4852363" y="422047"/>
                </a:lnTo>
                <a:lnTo>
                  <a:pt x="4852186" y="421846"/>
                </a:lnTo>
                <a:close/>
              </a:path>
              <a:path w="20104100" h="448945">
                <a:moveTo>
                  <a:pt x="4854628" y="393160"/>
                </a:moveTo>
                <a:lnTo>
                  <a:pt x="4835262" y="393160"/>
                </a:lnTo>
                <a:lnTo>
                  <a:pt x="4836631" y="393273"/>
                </a:lnTo>
                <a:lnTo>
                  <a:pt x="4839257" y="393751"/>
                </a:lnTo>
                <a:lnTo>
                  <a:pt x="4844748" y="400951"/>
                </a:lnTo>
                <a:lnTo>
                  <a:pt x="4844748" y="406416"/>
                </a:lnTo>
                <a:lnTo>
                  <a:pt x="4843844" y="408992"/>
                </a:lnTo>
                <a:lnTo>
                  <a:pt x="4840212" y="412423"/>
                </a:lnTo>
                <a:lnTo>
                  <a:pt x="4837548" y="413277"/>
                </a:lnTo>
                <a:lnTo>
                  <a:pt x="4851905" y="413277"/>
                </a:lnTo>
                <a:lnTo>
                  <a:pt x="4852513" y="412636"/>
                </a:lnTo>
                <a:lnTo>
                  <a:pt x="4853531" y="411015"/>
                </a:lnTo>
                <a:lnTo>
                  <a:pt x="4855290" y="406982"/>
                </a:lnTo>
                <a:lnTo>
                  <a:pt x="4855730" y="404431"/>
                </a:lnTo>
                <a:lnTo>
                  <a:pt x="4855649" y="395686"/>
                </a:lnTo>
                <a:lnTo>
                  <a:pt x="4854628" y="393160"/>
                </a:lnTo>
                <a:close/>
              </a:path>
              <a:path w="20104100" h="448945">
                <a:moveTo>
                  <a:pt x="4996584" y="383950"/>
                </a:moveTo>
                <a:lnTo>
                  <a:pt x="4981117" y="383950"/>
                </a:lnTo>
                <a:lnTo>
                  <a:pt x="4981117" y="448371"/>
                </a:lnTo>
                <a:lnTo>
                  <a:pt x="4991571" y="448371"/>
                </a:lnTo>
                <a:lnTo>
                  <a:pt x="4991571" y="398651"/>
                </a:lnTo>
                <a:lnTo>
                  <a:pt x="5001631" y="398651"/>
                </a:lnTo>
                <a:lnTo>
                  <a:pt x="4996584" y="383950"/>
                </a:lnTo>
                <a:close/>
              </a:path>
              <a:path w="20104100" h="448945">
                <a:moveTo>
                  <a:pt x="5001631" y="398651"/>
                </a:moveTo>
                <a:lnTo>
                  <a:pt x="4991759" y="398651"/>
                </a:lnTo>
                <a:lnTo>
                  <a:pt x="5009149" y="448371"/>
                </a:lnTo>
                <a:lnTo>
                  <a:pt x="5018196" y="448371"/>
                </a:lnTo>
                <a:lnTo>
                  <a:pt x="5023091" y="434386"/>
                </a:lnTo>
                <a:lnTo>
                  <a:pt x="5013899" y="434386"/>
                </a:lnTo>
                <a:lnTo>
                  <a:pt x="5001631" y="398651"/>
                </a:lnTo>
                <a:close/>
              </a:path>
              <a:path w="20104100" h="448945">
                <a:moveTo>
                  <a:pt x="5046229" y="398651"/>
                </a:moveTo>
                <a:lnTo>
                  <a:pt x="5035775" y="398651"/>
                </a:lnTo>
                <a:lnTo>
                  <a:pt x="5035775" y="448371"/>
                </a:lnTo>
                <a:lnTo>
                  <a:pt x="5046229" y="448371"/>
                </a:lnTo>
                <a:lnTo>
                  <a:pt x="5046229" y="398651"/>
                </a:lnTo>
                <a:close/>
              </a:path>
              <a:path w="20104100" h="448945">
                <a:moveTo>
                  <a:pt x="5046229" y="383950"/>
                </a:moveTo>
                <a:lnTo>
                  <a:pt x="5030937" y="383950"/>
                </a:lnTo>
                <a:lnTo>
                  <a:pt x="5014075" y="434386"/>
                </a:lnTo>
                <a:lnTo>
                  <a:pt x="5023091" y="434386"/>
                </a:lnTo>
                <a:lnTo>
                  <a:pt x="5035599" y="398651"/>
                </a:lnTo>
                <a:lnTo>
                  <a:pt x="5046229" y="398651"/>
                </a:lnTo>
                <a:lnTo>
                  <a:pt x="5046229" y="383950"/>
                </a:lnTo>
                <a:close/>
              </a:path>
              <a:path w="20104100" h="448945">
                <a:moveTo>
                  <a:pt x="4776583" y="0"/>
                </a:moveTo>
                <a:lnTo>
                  <a:pt x="4602205" y="0"/>
                </a:lnTo>
                <a:lnTo>
                  <a:pt x="4602205" y="43211"/>
                </a:lnTo>
                <a:lnTo>
                  <a:pt x="4776583" y="43211"/>
                </a:lnTo>
                <a:lnTo>
                  <a:pt x="4776583" y="0"/>
                </a:lnTo>
                <a:close/>
              </a:path>
              <a:path w="20104100" h="448945">
                <a:moveTo>
                  <a:pt x="4706432" y="111137"/>
                </a:moveTo>
                <a:lnTo>
                  <a:pt x="4602205" y="111137"/>
                </a:lnTo>
                <a:lnTo>
                  <a:pt x="4602205" y="154361"/>
                </a:lnTo>
                <a:lnTo>
                  <a:pt x="4706432" y="154361"/>
                </a:lnTo>
                <a:lnTo>
                  <a:pt x="4706432" y="111137"/>
                </a:lnTo>
                <a:close/>
              </a:path>
              <a:path w="20104100" h="448945">
                <a:moveTo>
                  <a:pt x="20104099" y="139321"/>
                </a:moveTo>
                <a:lnTo>
                  <a:pt x="5573333" y="139321"/>
                </a:lnTo>
                <a:lnTo>
                  <a:pt x="5573333" y="164451"/>
                </a:lnTo>
                <a:lnTo>
                  <a:pt x="20104099" y="164451"/>
                </a:lnTo>
                <a:lnTo>
                  <a:pt x="20104099" y="139321"/>
                </a:lnTo>
                <a:close/>
              </a:path>
              <a:path w="20104100" h="448945">
                <a:moveTo>
                  <a:pt x="2161190" y="133038"/>
                </a:moveTo>
                <a:lnTo>
                  <a:pt x="0" y="133038"/>
                </a:lnTo>
                <a:lnTo>
                  <a:pt x="0" y="158169"/>
                </a:lnTo>
                <a:lnTo>
                  <a:pt x="2161190" y="158169"/>
                </a:lnTo>
                <a:lnTo>
                  <a:pt x="2161190" y="13303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algn="l" defTabSz="914400" rtl="0" eaLnBrk="1" latinLnBrk="0" hangingPunct="1"/>
            <a:endParaRPr sz="1092"/>
          </a:p>
        </p:txBody>
      </p:sp>
    </p:spTree>
    <p:extLst>
      <p:ext uri="{BB962C8B-B14F-4D97-AF65-F5344CB8AC3E}">
        <p14:creationId xmlns:p14="http://schemas.microsoft.com/office/powerpoint/2010/main" val="36882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9764-E73B-3DF4-55F3-DCA624567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utterstock_3474434665">
            <a:hlinkClick r:id="" action="ppaction://media"/>
            <a:extLst>
              <a:ext uri="{FF2B5EF4-FFF2-40B4-BE49-F238E27FC236}">
                <a16:creationId xmlns:a16="http://schemas.microsoft.com/office/drawing/2014/main" id="{DC4A9B42-551F-2FDF-52D1-F2BD094F9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8283"/>
          <a:stretch/>
        </p:blipFill>
        <p:spPr>
          <a:xfrm>
            <a:off x="3457575" y="-1"/>
            <a:ext cx="8734425" cy="68533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32D589-7F39-5D9C-80EA-0114D928173D}"/>
              </a:ext>
            </a:extLst>
          </p:cNvPr>
          <p:cNvSpPr/>
          <p:nvPr/>
        </p:nvSpPr>
        <p:spPr>
          <a:xfrm>
            <a:off x="0" y="-35097"/>
            <a:ext cx="12193200" cy="6888425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5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DEACC8-000B-89E9-9573-143EFCF24FE9}"/>
              </a:ext>
            </a:extLst>
          </p:cNvPr>
          <p:cNvSpPr txBox="1"/>
          <p:nvPr/>
        </p:nvSpPr>
        <p:spPr>
          <a:xfrm>
            <a:off x="163937" y="658368"/>
            <a:ext cx="9262327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3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Understanding the </a:t>
            </a:r>
            <a:r>
              <a:rPr lang="en-US" sz="16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regulatory framework </a:t>
            </a: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will assist in managing the risk as you want to enable innovation and growth with a risk-based approach: </a:t>
            </a:r>
          </a:p>
          <a:p>
            <a:pPr marL="742950" lvl="1" indent="-285750">
              <a:spcBef>
                <a:spcPts val="135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Marketing, Sales and Customer Support Agents – US Telemarketing Rule, Bot Act, EU AIA, Deep Fake. </a:t>
            </a:r>
          </a:p>
          <a:p>
            <a:pPr marL="742950" lvl="1" indent="-285750" algn="just">
              <a:spcBef>
                <a:spcPts val="135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Regulated Organization- additional regulations governing health AI systems, agents. </a:t>
            </a:r>
          </a:p>
          <a:p>
            <a:pPr marL="742950" lvl="1" indent="-285750" algn="just">
              <a:spcBef>
                <a:spcPts val="135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Privacy Regulations are applicable 99%</a:t>
            </a:r>
          </a:p>
          <a:p>
            <a:pPr marL="742950" lvl="1" indent="-285750" algn="just">
              <a:spcBef>
                <a:spcPts val="135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Copyright and Content Moderation  </a:t>
            </a:r>
          </a:p>
          <a:p>
            <a:pPr marL="342900" indent="-342900">
              <a:spcBef>
                <a:spcPts val="13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Understanding the </a:t>
            </a:r>
            <a:r>
              <a:rPr lang="en-US" sz="16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technology, basic definitions </a:t>
            </a: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– “fine tune”, “prompt engineering” , “deep learning” , “GPAI”, and other terms. </a:t>
            </a:r>
          </a:p>
          <a:p>
            <a:pPr marL="742950" lvl="1" indent="-285750">
              <a:spcBef>
                <a:spcPts val="135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Guardrails, escalation points (human in the loop). </a:t>
            </a:r>
          </a:p>
          <a:p>
            <a:pPr marL="742950" lvl="1" indent="-285750">
              <a:spcBef>
                <a:spcPts val="135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Corporate Transaction- how much of the IP is actually developed, how much is relied on third-party LLMs, Open Source, how does this affect the definition of a GPAI. </a:t>
            </a:r>
          </a:p>
          <a:p>
            <a:pPr marL="342900" indent="-342900">
              <a:spcBef>
                <a:spcPts val="135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Use this knowledge to add contractual provisions protecting company’s position in commercial and corporate transactions.  </a:t>
            </a:r>
          </a:p>
          <a:p>
            <a:pPr>
              <a:spcBef>
                <a:spcPts val="1350"/>
              </a:spcBef>
            </a:pPr>
            <a:endParaRPr lang="en-US" dirty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  <p:sp>
        <p:nvSpPr>
          <p:cNvPr id="31" name="Google Shape;149;p6">
            <a:extLst>
              <a:ext uri="{FF2B5EF4-FFF2-40B4-BE49-F238E27FC236}">
                <a16:creationId xmlns:a16="http://schemas.microsoft.com/office/drawing/2014/main" id="{76E02E71-4D72-65E5-DFD4-F57DB6B05999}"/>
              </a:ext>
            </a:extLst>
          </p:cNvPr>
          <p:cNvSpPr/>
          <p:nvPr/>
        </p:nvSpPr>
        <p:spPr>
          <a:xfrm>
            <a:off x="-1200" y="6392672"/>
            <a:ext cx="12193200" cy="272287"/>
          </a:xfrm>
          <a:custGeom>
            <a:avLst/>
            <a:gdLst/>
            <a:ahLst/>
            <a:cxnLst/>
            <a:rect l="l" t="t" r="r" b="b"/>
            <a:pathLst>
              <a:path w="20104100" h="448945" extrusionOk="0">
                <a:moveTo>
                  <a:pt x="4776583" y="222288"/>
                </a:moveTo>
                <a:lnTo>
                  <a:pt x="4602205" y="222288"/>
                </a:lnTo>
                <a:lnTo>
                  <a:pt x="4602205" y="265512"/>
                </a:lnTo>
                <a:lnTo>
                  <a:pt x="4776583" y="265512"/>
                </a:lnTo>
                <a:lnTo>
                  <a:pt x="4776583" y="222288"/>
                </a:lnTo>
                <a:close/>
              </a:path>
              <a:path w="20104100" h="448945" extrusionOk="0">
                <a:moveTo>
                  <a:pt x="5046229" y="86435"/>
                </a:moveTo>
                <a:lnTo>
                  <a:pt x="5004136" y="86435"/>
                </a:lnTo>
                <a:lnTo>
                  <a:pt x="5004136" y="265512"/>
                </a:lnTo>
                <a:lnTo>
                  <a:pt x="5046229" y="265512"/>
                </a:lnTo>
                <a:lnTo>
                  <a:pt x="5046229" y="86435"/>
                </a:lnTo>
                <a:close/>
              </a:path>
              <a:path w="20104100" h="448945" extrusionOk="0">
                <a:moveTo>
                  <a:pt x="5130415" y="0"/>
                </a:moveTo>
                <a:lnTo>
                  <a:pt x="4919963" y="0"/>
                </a:lnTo>
                <a:lnTo>
                  <a:pt x="4919963" y="43223"/>
                </a:lnTo>
                <a:lnTo>
                  <a:pt x="5130415" y="43223"/>
                </a:lnTo>
                <a:lnTo>
                  <a:pt x="5130415" y="0"/>
                </a:lnTo>
                <a:close/>
              </a:path>
              <a:path w="20104100" h="448945" extrusionOk="0">
                <a:moveTo>
                  <a:pt x="3331588" y="0"/>
                </a:moveTo>
                <a:lnTo>
                  <a:pt x="3289495" y="0"/>
                </a:lnTo>
                <a:lnTo>
                  <a:pt x="3289495" y="265524"/>
                </a:lnTo>
                <a:lnTo>
                  <a:pt x="3331588" y="265524"/>
                </a:lnTo>
                <a:lnTo>
                  <a:pt x="3331588" y="0"/>
                </a:lnTo>
                <a:close/>
              </a:path>
              <a:path w="20104100" h="448945" extrusionOk="0">
                <a:moveTo>
                  <a:pt x="3572071" y="0"/>
                </a:moveTo>
                <a:lnTo>
                  <a:pt x="3492898" y="0"/>
                </a:lnTo>
                <a:lnTo>
                  <a:pt x="3492898" y="43223"/>
                </a:lnTo>
                <a:lnTo>
                  <a:pt x="3572071" y="43223"/>
                </a:lnTo>
                <a:lnTo>
                  <a:pt x="3584156" y="45734"/>
                </a:lnTo>
                <a:lnTo>
                  <a:pt x="3594034" y="52578"/>
                </a:lnTo>
                <a:lnTo>
                  <a:pt x="3600699" y="62720"/>
                </a:lnTo>
                <a:lnTo>
                  <a:pt x="3603144" y="75126"/>
                </a:lnTo>
                <a:lnTo>
                  <a:pt x="3600699" y="87532"/>
                </a:lnTo>
                <a:lnTo>
                  <a:pt x="3594034" y="97674"/>
                </a:lnTo>
                <a:lnTo>
                  <a:pt x="3584156" y="104518"/>
                </a:lnTo>
                <a:lnTo>
                  <a:pt x="3572071" y="107029"/>
                </a:lnTo>
                <a:lnTo>
                  <a:pt x="3492898" y="107029"/>
                </a:lnTo>
                <a:lnTo>
                  <a:pt x="3492898" y="150253"/>
                </a:lnTo>
                <a:lnTo>
                  <a:pt x="3588104" y="150253"/>
                </a:lnTo>
                <a:lnTo>
                  <a:pt x="3601749" y="153088"/>
                </a:lnTo>
                <a:lnTo>
                  <a:pt x="3612901" y="160813"/>
                </a:lnTo>
                <a:lnTo>
                  <a:pt x="3620425" y="172262"/>
                </a:lnTo>
                <a:lnTo>
                  <a:pt x="3623185" y="186264"/>
                </a:lnTo>
                <a:lnTo>
                  <a:pt x="3620425" y="200273"/>
                </a:lnTo>
                <a:lnTo>
                  <a:pt x="3612901" y="211726"/>
                </a:lnTo>
                <a:lnTo>
                  <a:pt x="3601749" y="219453"/>
                </a:lnTo>
                <a:lnTo>
                  <a:pt x="3588104" y="222288"/>
                </a:lnTo>
                <a:lnTo>
                  <a:pt x="3492898" y="222288"/>
                </a:lnTo>
                <a:lnTo>
                  <a:pt x="3492898" y="265512"/>
                </a:lnTo>
                <a:lnTo>
                  <a:pt x="3588104" y="265512"/>
                </a:lnTo>
                <a:lnTo>
                  <a:pt x="3618116" y="259275"/>
                </a:lnTo>
                <a:lnTo>
                  <a:pt x="3642650" y="242276"/>
                </a:lnTo>
                <a:lnTo>
                  <a:pt x="3659205" y="217083"/>
                </a:lnTo>
                <a:lnTo>
                  <a:pt x="3665278" y="186264"/>
                </a:lnTo>
                <a:lnTo>
                  <a:pt x="3662882" y="166724"/>
                </a:lnTo>
                <a:lnTo>
                  <a:pt x="3655991" y="148671"/>
                </a:lnTo>
                <a:lnTo>
                  <a:pt x="3645056" y="132882"/>
                </a:lnTo>
                <a:lnTo>
                  <a:pt x="3630523" y="120134"/>
                </a:lnTo>
                <a:lnTo>
                  <a:pt x="3636839" y="109905"/>
                </a:lnTo>
                <a:lnTo>
                  <a:pt x="3641446" y="98850"/>
                </a:lnTo>
                <a:lnTo>
                  <a:pt x="3644267" y="87186"/>
                </a:lnTo>
                <a:lnTo>
                  <a:pt x="3645225" y="75126"/>
                </a:lnTo>
                <a:lnTo>
                  <a:pt x="3639468" y="45910"/>
                </a:lnTo>
                <a:lnTo>
                  <a:pt x="3623778" y="22028"/>
                </a:lnTo>
                <a:lnTo>
                  <a:pt x="3600522" y="5912"/>
                </a:lnTo>
                <a:lnTo>
                  <a:pt x="3572071" y="0"/>
                </a:lnTo>
                <a:close/>
              </a:path>
              <a:path w="20104100" h="448945" extrusionOk="0">
                <a:moveTo>
                  <a:pt x="3128172" y="0"/>
                </a:moveTo>
                <a:lnTo>
                  <a:pt x="3086079" y="0"/>
                </a:lnTo>
                <a:lnTo>
                  <a:pt x="3086079" y="111137"/>
                </a:lnTo>
                <a:lnTo>
                  <a:pt x="2951796" y="111137"/>
                </a:lnTo>
                <a:lnTo>
                  <a:pt x="2951796" y="154361"/>
                </a:lnTo>
                <a:lnTo>
                  <a:pt x="3086079" y="154361"/>
                </a:lnTo>
                <a:lnTo>
                  <a:pt x="3086079" y="265512"/>
                </a:lnTo>
                <a:lnTo>
                  <a:pt x="3128172" y="265512"/>
                </a:lnTo>
                <a:lnTo>
                  <a:pt x="3128172" y="0"/>
                </a:lnTo>
                <a:close/>
              </a:path>
              <a:path w="20104100" h="448945" extrusionOk="0">
                <a:moveTo>
                  <a:pt x="4288556" y="0"/>
                </a:moveTo>
                <a:lnTo>
                  <a:pt x="4246463" y="0"/>
                </a:lnTo>
                <a:lnTo>
                  <a:pt x="4246463" y="243900"/>
                </a:lnTo>
                <a:lnTo>
                  <a:pt x="4248120" y="252302"/>
                </a:lnTo>
                <a:lnTo>
                  <a:pt x="4252637" y="259173"/>
                </a:lnTo>
                <a:lnTo>
                  <a:pt x="4259328" y="263810"/>
                </a:lnTo>
                <a:lnTo>
                  <a:pt x="4267509" y="265512"/>
                </a:lnTo>
                <a:lnTo>
                  <a:pt x="4420841" y="265512"/>
                </a:lnTo>
                <a:lnTo>
                  <a:pt x="4420841" y="222288"/>
                </a:lnTo>
                <a:lnTo>
                  <a:pt x="4288556" y="222288"/>
                </a:lnTo>
                <a:lnTo>
                  <a:pt x="4288556" y="0"/>
                </a:lnTo>
                <a:close/>
              </a:path>
              <a:path w="20104100" h="448945" extrusionOk="0">
                <a:moveTo>
                  <a:pt x="3955871" y="0"/>
                </a:moveTo>
                <a:lnTo>
                  <a:pt x="3905598" y="10449"/>
                </a:lnTo>
                <a:lnTo>
                  <a:pt x="3864499" y="38928"/>
                </a:lnTo>
                <a:lnTo>
                  <a:pt x="3836765" y="81130"/>
                </a:lnTo>
                <a:lnTo>
                  <a:pt x="3826589" y="132749"/>
                </a:lnTo>
                <a:lnTo>
                  <a:pt x="3836765" y="184376"/>
                </a:lnTo>
                <a:lnTo>
                  <a:pt x="3864499" y="226582"/>
                </a:lnTo>
                <a:lnTo>
                  <a:pt x="3905598" y="255062"/>
                </a:lnTo>
                <a:lnTo>
                  <a:pt x="3955871" y="265512"/>
                </a:lnTo>
                <a:lnTo>
                  <a:pt x="3955871" y="222288"/>
                </a:lnTo>
                <a:lnTo>
                  <a:pt x="3921966" y="215242"/>
                </a:lnTo>
                <a:lnTo>
                  <a:pt x="3894248" y="196036"/>
                </a:lnTo>
                <a:lnTo>
                  <a:pt x="3875545" y="167572"/>
                </a:lnTo>
                <a:lnTo>
                  <a:pt x="3868682" y="132749"/>
                </a:lnTo>
                <a:lnTo>
                  <a:pt x="3875545" y="97934"/>
                </a:lnTo>
                <a:lnTo>
                  <a:pt x="3894248" y="69473"/>
                </a:lnTo>
                <a:lnTo>
                  <a:pt x="3921966" y="50269"/>
                </a:lnTo>
                <a:lnTo>
                  <a:pt x="3955871" y="43223"/>
                </a:lnTo>
                <a:lnTo>
                  <a:pt x="4050065" y="43223"/>
                </a:lnTo>
                <a:lnTo>
                  <a:pt x="4047242" y="38928"/>
                </a:lnTo>
                <a:lnTo>
                  <a:pt x="4006143" y="10449"/>
                </a:lnTo>
                <a:lnTo>
                  <a:pt x="3955871" y="0"/>
                </a:lnTo>
                <a:close/>
              </a:path>
              <a:path w="20104100" h="448945" extrusionOk="0">
                <a:moveTo>
                  <a:pt x="4050065" y="43223"/>
                </a:moveTo>
                <a:lnTo>
                  <a:pt x="3955871" y="43223"/>
                </a:lnTo>
                <a:lnTo>
                  <a:pt x="3989775" y="50269"/>
                </a:lnTo>
                <a:lnTo>
                  <a:pt x="4017493" y="69473"/>
                </a:lnTo>
                <a:lnTo>
                  <a:pt x="4036197" y="97934"/>
                </a:lnTo>
                <a:lnTo>
                  <a:pt x="4043060" y="132749"/>
                </a:lnTo>
                <a:lnTo>
                  <a:pt x="4085153" y="132749"/>
                </a:lnTo>
                <a:lnTo>
                  <a:pt x="4074976" y="81130"/>
                </a:lnTo>
                <a:lnTo>
                  <a:pt x="4050065" y="43223"/>
                </a:lnTo>
                <a:close/>
              </a:path>
              <a:path w="20104100" h="448945" extrusionOk="0">
                <a:moveTo>
                  <a:pt x="2692177" y="0"/>
                </a:moveTo>
                <a:lnTo>
                  <a:pt x="2656892" y="5502"/>
                </a:lnTo>
                <a:lnTo>
                  <a:pt x="2629014" y="20806"/>
                </a:lnTo>
                <a:lnTo>
                  <a:pt x="2610704" y="44108"/>
                </a:lnTo>
                <a:lnTo>
                  <a:pt x="2604121" y="73606"/>
                </a:lnTo>
                <a:lnTo>
                  <a:pt x="2607312" y="94517"/>
                </a:lnTo>
                <a:lnTo>
                  <a:pt x="2631241" y="127509"/>
                </a:lnTo>
                <a:lnTo>
                  <a:pt x="2671757" y="144246"/>
                </a:lnTo>
                <a:lnTo>
                  <a:pt x="2701865" y="149976"/>
                </a:lnTo>
                <a:lnTo>
                  <a:pt x="2711748" y="152063"/>
                </a:lnTo>
                <a:lnTo>
                  <a:pt x="2746218" y="175766"/>
                </a:lnTo>
                <a:lnTo>
                  <a:pt x="2748268" y="187885"/>
                </a:lnTo>
                <a:lnTo>
                  <a:pt x="2741332" y="203910"/>
                </a:lnTo>
                <a:lnTo>
                  <a:pt x="2727116" y="214553"/>
                </a:lnTo>
                <a:lnTo>
                  <a:pt x="2709453" y="220462"/>
                </a:lnTo>
                <a:lnTo>
                  <a:pt x="2692177" y="222288"/>
                </a:lnTo>
                <a:lnTo>
                  <a:pt x="2692177" y="265512"/>
                </a:lnTo>
                <a:lnTo>
                  <a:pt x="2725048" y="261164"/>
                </a:lnTo>
                <a:lnTo>
                  <a:pt x="2755425" y="247839"/>
                </a:lnTo>
                <a:lnTo>
                  <a:pt x="2778661" y="225119"/>
                </a:lnTo>
                <a:lnTo>
                  <a:pt x="2790109" y="192584"/>
                </a:lnTo>
                <a:lnTo>
                  <a:pt x="2789858" y="176457"/>
                </a:lnTo>
                <a:lnTo>
                  <a:pt x="2767027" y="132875"/>
                </a:lnTo>
                <a:lnTo>
                  <a:pt x="2724740" y="110853"/>
                </a:lnTo>
                <a:lnTo>
                  <a:pt x="2690450" y="104018"/>
                </a:lnTo>
                <a:lnTo>
                  <a:pt x="2681753" y="102249"/>
                </a:lnTo>
                <a:lnTo>
                  <a:pt x="2647982" y="82701"/>
                </a:lnTo>
                <a:lnTo>
                  <a:pt x="2646214" y="73606"/>
                </a:lnTo>
                <a:lnTo>
                  <a:pt x="2649590" y="61310"/>
                </a:lnTo>
                <a:lnTo>
                  <a:pt x="2659046" y="51705"/>
                </a:lnTo>
                <a:lnTo>
                  <a:pt x="2673577" y="45454"/>
                </a:lnTo>
                <a:lnTo>
                  <a:pt x="2692177" y="43223"/>
                </a:lnTo>
                <a:lnTo>
                  <a:pt x="2781033" y="43223"/>
                </a:lnTo>
                <a:lnTo>
                  <a:pt x="2772682" y="33284"/>
                </a:lnTo>
                <a:lnTo>
                  <a:pt x="2757339" y="19289"/>
                </a:lnTo>
                <a:lnTo>
                  <a:pt x="2738197" y="8825"/>
                </a:lnTo>
                <a:lnTo>
                  <a:pt x="2716171" y="2269"/>
                </a:lnTo>
                <a:lnTo>
                  <a:pt x="2692177" y="0"/>
                </a:lnTo>
                <a:close/>
              </a:path>
              <a:path w="20104100" h="448945" extrusionOk="0">
                <a:moveTo>
                  <a:pt x="2781033" y="43223"/>
                </a:moveTo>
                <a:lnTo>
                  <a:pt x="2692177" y="43223"/>
                </a:lnTo>
                <a:lnTo>
                  <a:pt x="2707099" y="44495"/>
                </a:lnTo>
                <a:lnTo>
                  <a:pt x="2720634" y="48139"/>
                </a:lnTo>
                <a:lnTo>
                  <a:pt x="2732100" y="53899"/>
                </a:lnTo>
                <a:lnTo>
                  <a:pt x="2740817" y="61518"/>
                </a:lnTo>
                <a:lnTo>
                  <a:pt x="2754563" y="77878"/>
                </a:lnTo>
                <a:lnTo>
                  <a:pt x="2786428" y="49644"/>
                </a:lnTo>
                <a:lnTo>
                  <a:pt x="2781033" y="43223"/>
                </a:lnTo>
                <a:close/>
              </a:path>
              <a:path w="20104100" h="448945" extrusionOk="0">
                <a:moveTo>
                  <a:pt x="3837583" y="383950"/>
                </a:moveTo>
                <a:lnTo>
                  <a:pt x="3826589" y="383950"/>
                </a:lnTo>
                <a:lnTo>
                  <a:pt x="3826589" y="448371"/>
                </a:lnTo>
                <a:lnTo>
                  <a:pt x="3869473" y="448371"/>
                </a:lnTo>
                <a:lnTo>
                  <a:pt x="3869473" y="438633"/>
                </a:lnTo>
                <a:lnTo>
                  <a:pt x="3837583" y="438633"/>
                </a:lnTo>
                <a:lnTo>
                  <a:pt x="3837583" y="383950"/>
                </a:lnTo>
                <a:close/>
              </a:path>
              <a:path w="20104100" h="448945" extrusionOk="0">
                <a:moveTo>
                  <a:pt x="4021196" y="383950"/>
                </a:moveTo>
                <a:lnTo>
                  <a:pt x="4009511" y="383950"/>
                </a:lnTo>
                <a:lnTo>
                  <a:pt x="3985436" y="448371"/>
                </a:lnTo>
                <a:lnTo>
                  <a:pt x="3996782" y="448371"/>
                </a:lnTo>
                <a:lnTo>
                  <a:pt x="4002663" y="431320"/>
                </a:lnTo>
                <a:lnTo>
                  <a:pt x="4038973" y="431320"/>
                </a:lnTo>
                <a:lnTo>
                  <a:pt x="4035757" y="422751"/>
                </a:lnTo>
                <a:lnTo>
                  <a:pt x="4005641" y="422751"/>
                </a:lnTo>
                <a:lnTo>
                  <a:pt x="4015140" y="395045"/>
                </a:lnTo>
                <a:lnTo>
                  <a:pt x="4025360" y="395045"/>
                </a:lnTo>
                <a:lnTo>
                  <a:pt x="4021196" y="383950"/>
                </a:lnTo>
                <a:close/>
              </a:path>
              <a:path w="20104100" h="448945" extrusionOk="0">
                <a:moveTo>
                  <a:pt x="4038973" y="431320"/>
                </a:moveTo>
                <a:lnTo>
                  <a:pt x="4027705" y="431320"/>
                </a:lnTo>
                <a:lnTo>
                  <a:pt x="4033586" y="448371"/>
                </a:lnTo>
                <a:lnTo>
                  <a:pt x="4045372" y="448371"/>
                </a:lnTo>
                <a:lnTo>
                  <a:pt x="4038973" y="431320"/>
                </a:lnTo>
                <a:close/>
              </a:path>
              <a:path w="20104100" h="448945" extrusionOk="0">
                <a:moveTo>
                  <a:pt x="4025360" y="395045"/>
                </a:moveTo>
                <a:lnTo>
                  <a:pt x="4015404" y="395045"/>
                </a:lnTo>
                <a:lnTo>
                  <a:pt x="4024803" y="422751"/>
                </a:lnTo>
                <a:lnTo>
                  <a:pt x="4035757" y="422751"/>
                </a:lnTo>
                <a:lnTo>
                  <a:pt x="4025360" y="395045"/>
                </a:lnTo>
                <a:close/>
              </a:path>
              <a:path w="20104100" h="448945" extrusionOk="0">
                <a:moveTo>
                  <a:pt x="4168547" y="383950"/>
                </a:moveTo>
                <a:lnTo>
                  <a:pt x="4157402" y="383950"/>
                </a:lnTo>
                <a:lnTo>
                  <a:pt x="4173912" y="448371"/>
                </a:lnTo>
                <a:lnTo>
                  <a:pt x="4185246" y="448371"/>
                </a:lnTo>
                <a:lnTo>
                  <a:pt x="4189193" y="433218"/>
                </a:lnTo>
                <a:lnTo>
                  <a:pt x="4179893" y="433218"/>
                </a:lnTo>
                <a:lnTo>
                  <a:pt x="4168547" y="383950"/>
                </a:lnTo>
                <a:close/>
              </a:path>
              <a:path w="20104100" h="448945" extrusionOk="0">
                <a:moveTo>
                  <a:pt x="4207751" y="399116"/>
                </a:moveTo>
                <a:lnTo>
                  <a:pt x="4198251" y="399116"/>
                </a:lnTo>
                <a:lnTo>
                  <a:pt x="4210816" y="448371"/>
                </a:lnTo>
                <a:lnTo>
                  <a:pt x="4221973" y="448371"/>
                </a:lnTo>
                <a:lnTo>
                  <a:pt x="4226046" y="433218"/>
                </a:lnTo>
                <a:lnTo>
                  <a:pt x="4216256" y="433218"/>
                </a:lnTo>
                <a:lnTo>
                  <a:pt x="4207751" y="399116"/>
                </a:lnTo>
                <a:close/>
              </a:path>
              <a:path w="20104100" h="448945" extrusionOk="0">
                <a:moveTo>
                  <a:pt x="4203968" y="383950"/>
                </a:moveTo>
                <a:lnTo>
                  <a:pt x="4192722" y="383950"/>
                </a:lnTo>
                <a:lnTo>
                  <a:pt x="4180069" y="433218"/>
                </a:lnTo>
                <a:lnTo>
                  <a:pt x="4189193" y="433218"/>
                </a:lnTo>
                <a:lnTo>
                  <a:pt x="4198075" y="399116"/>
                </a:lnTo>
                <a:lnTo>
                  <a:pt x="4207751" y="399116"/>
                </a:lnTo>
                <a:lnTo>
                  <a:pt x="4203968" y="383950"/>
                </a:lnTo>
                <a:close/>
              </a:path>
              <a:path w="20104100" h="448945" extrusionOk="0">
                <a:moveTo>
                  <a:pt x="4239288" y="383950"/>
                </a:moveTo>
                <a:lnTo>
                  <a:pt x="4228118" y="383950"/>
                </a:lnTo>
                <a:lnTo>
                  <a:pt x="4216445" y="433218"/>
                </a:lnTo>
                <a:lnTo>
                  <a:pt x="4226046" y="433218"/>
                </a:lnTo>
                <a:lnTo>
                  <a:pt x="4239288" y="383950"/>
                </a:lnTo>
                <a:close/>
              </a:path>
              <a:path w="20104100" h="448945" extrusionOk="0">
                <a:moveTo>
                  <a:pt x="4543023" y="383950"/>
                </a:moveTo>
                <a:lnTo>
                  <a:pt x="4499699" y="383950"/>
                </a:lnTo>
                <a:lnTo>
                  <a:pt x="4499699" y="448371"/>
                </a:lnTo>
                <a:lnTo>
                  <a:pt x="4510693" y="448371"/>
                </a:lnTo>
                <a:lnTo>
                  <a:pt x="4510693" y="419773"/>
                </a:lnTo>
                <a:lnTo>
                  <a:pt x="4539065" y="419773"/>
                </a:lnTo>
                <a:lnTo>
                  <a:pt x="4539065" y="410563"/>
                </a:lnTo>
                <a:lnTo>
                  <a:pt x="4510693" y="410563"/>
                </a:lnTo>
                <a:lnTo>
                  <a:pt x="4510693" y="393701"/>
                </a:lnTo>
                <a:lnTo>
                  <a:pt x="4543023" y="393701"/>
                </a:lnTo>
                <a:lnTo>
                  <a:pt x="4543023" y="383950"/>
                </a:lnTo>
                <a:close/>
              </a:path>
              <a:path w="20104100" h="448945" extrusionOk="0">
                <a:moveTo>
                  <a:pt x="4677193" y="383950"/>
                </a:moveTo>
                <a:lnTo>
                  <a:pt x="4666211" y="383950"/>
                </a:lnTo>
                <a:lnTo>
                  <a:pt x="4666211" y="448371"/>
                </a:lnTo>
                <a:lnTo>
                  <a:pt x="4677193" y="448371"/>
                </a:lnTo>
                <a:lnTo>
                  <a:pt x="4677193" y="383950"/>
                </a:lnTo>
                <a:close/>
              </a:path>
              <a:path w="20104100" h="448945" extrusionOk="0">
                <a:moveTo>
                  <a:pt x="4841909" y="383950"/>
                </a:moveTo>
                <a:lnTo>
                  <a:pt x="4805043" y="383950"/>
                </a:lnTo>
                <a:lnTo>
                  <a:pt x="4805043" y="448371"/>
                </a:lnTo>
                <a:lnTo>
                  <a:pt x="4816024" y="448371"/>
                </a:lnTo>
                <a:lnTo>
                  <a:pt x="4816024" y="421846"/>
                </a:lnTo>
                <a:lnTo>
                  <a:pt x="4852186" y="421846"/>
                </a:lnTo>
                <a:lnTo>
                  <a:pt x="4845364" y="417788"/>
                </a:lnTo>
                <a:lnTo>
                  <a:pt x="4845364" y="417612"/>
                </a:lnTo>
                <a:lnTo>
                  <a:pt x="4851905" y="413277"/>
                </a:lnTo>
                <a:lnTo>
                  <a:pt x="4816024" y="413277"/>
                </a:lnTo>
                <a:lnTo>
                  <a:pt x="4816024" y="393160"/>
                </a:lnTo>
                <a:lnTo>
                  <a:pt x="4854628" y="393160"/>
                </a:lnTo>
                <a:lnTo>
                  <a:pt x="4854009" y="391627"/>
                </a:lnTo>
                <a:lnTo>
                  <a:pt x="4847098" y="385483"/>
                </a:lnTo>
                <a:lnTo>
                  <a:pt x="4841909" y="383950"/>
                </a:lnTo>
                <a:close/>
              </a:path>
              <a:path w="20104100" h="448945" extrusionOk="0">
                <a:moveTo>
                  <a:pt x="4852186" y="421846"/>
                </a:moveTo>
                <a:lnTo>
                  <a:pt x="4834709" y="421846"/>
                </a:lnTo>
                <a:lnTo>
                  <a:pt x="4836769" y="422186"/>
                </a:lnTo>
                <a:lnTo>
                  <a:pt x="4839999" y="423505"/>
                </a:lnTo>
                <a:lnTo>
                  <a:pt x="4844736" y="442089"/>
                </a:lnTo>
                <a:lnTo>
                  <a:pt x="4845025" y="445456"/>
                </a:lnTo>
                <a:lnTo>
                  <a:pt x="4845515" y="446989"/>
                </a:lnTo>
                <a:lnTo>
                  <a:pt x="4846331" y="448371"/>
                </a:lnTo>
                <a:lnTo>
                  <a:pt x="4858117" y="448371"/>
                </a:lnTo>
                <a:lnTo>
                  <a:pt x="4856936" y="447052"/>
                </a:lnTo>
                <a:lnTo>
                  <a:pt x="4856069" y="444840"/>
                </a:lnTo>
                <a:lnTo>
                  <a:pt x="4854951" y="438646"/>
                </a:lnTo>
                <a:lnTo>
                  <a:pt x="4854735" y="435957"/>
                </a:lnTo>
                <a:lnTo>
                  <a:pt x="4854675" y="428895"/>
                </a:lnTo>
                <a:lnTo>
                  <a:pt x="4854373" y="426784"/>
                </a:lnTo>
                <a:lnTo>
                  <a:pt x="4853142" y="423404"/>
                </a:lnTo>
                <a:lnTo>
                  <a:pt x="4852363" y="422047"/>
                </a:lnTo>
                <a:lnTo>
                  <a:pt x="4852186" y="421846"/>
                </a:lnTo>
                <a:close/>
              </a:path>
              <a:path w="20104100" h="448945" extrusionOk="0">
                <a:moveTo>
                  <a:pt x="4854628" y="393160"/>
                </a:moveTo>
                <a:lnTo>
                  <a:pt x="4835262" y="393160"/>
                </a:lnTo>
                <a:lnTo>
                  <a:pt x="4836631" y="393273"/>
                </a:lnTo>
                <a:lnTo>
                  <a:pt x="4839257" y="393751"/>
                </a:lnTo>
                <a:lnTo>
                  <a:pt x="4844748" y="400951"/>
                </a:lnTo>
                <a:lnTo>
                  <a:pt x="4844748" y="406416"/>
                </a:lnTo>
                <a:lnTo>
                  <a:pt x="4843844" y="408992"/>
                </a:lnTo>
                <a:lnTo>
                  <a:pt x="4840212" y="412423"/>
                </a:lnTo>
                <a:lnTo>
                  <a:pt x="4837548" y="413277"/>
                </a:lnTo>
                <a:lnTo>
                  <a:pt x="4851905" y="413277"/>
                </a:lnTo>
                <a:lnTo>
                  <a:pt x="4852513" y="412636"/>
                </a:lnTo>
                <a:lnTo>
                  <a:pt x="4853531" y="411015"/>
                </a:lnTo>
                <a:lnTo>
                  <a:pt x="4855290" y="406982"/>
                </a:lnTo>
                <a:lnTo>
                  <a:pt x="4855730" y="404431"/>
                </a:lnTo>
                <a:lnTo>
                  <a:pt x="4855649" y="395686"/>
                </a:lnTo>
                <a:lnTo>
                  <a:pt x="4854628" y="393160"/>
                </a:lnTo>
                <a:close/>
              </a:path>
              <a:path w="20104100" h="448945" extrusionOk="0">
                <a:moveTo>
                  <a:pt x="4996584" y="383950"/>
                </a:moveTo>
                <a:lnTo>
                  <a:pt x="4981117" y="383950"/>
                </a:lnTo>
                <a:lnTo>
                  <a:pt x="4981117" y="448371"/>
                </a:lnTo>
                <a:lnTo>
                  <a:pt x="4991571" y="448371"/>
                </a:lnTo>
                <a:lnTo>
                  <a:pt x="4991571" y="398651"/>
                </a:lnTo>
                <a:lnTo>
                  <a:pt x="5001631" y="398651"/>
                </a:lnTo>
                <a:lnTo>
                  <a:pt x="4996584" y="383950"/>
                </a:lnTo>
                <a:close/>
              </a:path>
              <a:path w="20104100" h="448945" extrusionOk="0">
                <a:moveTo>
                  <a:pt x="5001631" y="398651"/>
                </a:moveTo>
                <a:lnTo>
                  <a:pt x="4991759" y="398651"/>
                </a:lnTo>
                <a:lnTo>
                  <a:pt x="5009149" y="448371"/>
                </a:lnTo>
                <a:lnTo>
                  <a:pt x="5018196" y="448371"/>
                </a:lnTo>
                <a:lnTo>
                  <a:pt x="5023091" y="434386"/>
                </a:lnTo>
                <a:lnTo>
                  <a:pt x="5013899" y="434386"/>
                </a:lnTo>
                <a:lnTo>
                  <a:pt x="5001631" y="398651"/>
                </a:lnTo>
                <a:close/>
              </a:path>
              <a:path w="20104100" h="448945" extrusionOk="0">
                <a:moveTo>
                  <a:pt x="5046229" y="398651"/>
                </a:moveTo>
                <a:lnTo>
                  <a:pt x="5035775" y="398651"/>
                </a:lnTo>
                <a:lnTo>
                  <a:pt x="5035775" y="448371"/>
                </a:lnTo>
                <a:lnTo>
                  <a:pt x="5046229" y="448371"/>
                </a:lnTo>
                <a:lnTo>
                  <a:pt x="5046229" y="398651"/>
                </a:lnTo>
                <a:close/>
              </a:path>
              <a:path w="20104100" h="448945" extrusionOk="0">
                <a:moveTo>
                  <a:pt x="5046229" y="383950"/>
                </a:moveTo>
                <a:lnTo>
                  <a:pt x="5030937" y="383950"/>
                </a:lnTo>
                <a:lnTo>
                  <a:pt x="5014075" y="434386"/>
                </a:lnTo>
                <a:lnTo>
                  <a:pt x="5023091" y="434386"/>
                </a:lnTo>
                <a:lnTo>
                  <a:pt x="5035599" y="398651"/>
                </a:lnTo>
                <a:lnTo>
                  <a:pt x="5046229" y="398651"/>
                </a:lnTo>
                <a:lnTo>
                  <a:pt x="5046229" y="383950"/>
                </a:lnTo>
                <a:close/>
              </a:path>
              <a:path w="20104100" h="448945" extrusionOk="0">
                <a:moveTo>
                  <a:pt x="4776583" y="0"/>
                </a:moveTo>
                <a:lnTo>
                  <a:pt x="4602205" y="0"/>
                </a:lnTo>
                <a:lnTo>
                  <a:pt x="4602205" y="43223"/>
                </a:lnTo>
                <a:lnTo>
                  <a:pt x="4776583" y="43223"/>
                </a:lnTo>
                <a:lnTo>
                  <a:pt x="4776583" y="0"/>
                </a:lnTo>
                <a:close/>
              </a:path>
              <a:path w="20104100" h="448945" extrusionOk="0">
                <a:moveTo>
                  <a:pt x="4706432" y="111137"/>
                </a:moveTo>
                <a:lnTo>
                  <a:pt x="4602205" y="111137"/>
                </a:lnTo>
                <a:lnTo>
                  <a:pt x="4602205" y="154361"/>
                </a:lnTo>
                <a:lnTo>
                  <a:pt x="4706432" y="154361"/>
                </a:lnTo>
                <a:lnTo>
                  <a:pt x="4706432" y="111137"/>
                </a:lnTo>
                <a:close/>
              </a:path>
              <a:path w="20104100" h="448945" extrusionOk="0">
                <a:moveTo>
                  <a:pt x="20104099" y="139333"/>
                </a:moveTo>
                <a:lnTo>
                  <a:pt x="5573333" y="139333"/>
                </a:lnTo>
                <a:lnTo>
                  <a:pt x="5573333" y="164464"/>
                </a:lnTo>
                <a:lnTo>
                  <a:pt x="20104099" y="164464"/>
                </a:lnTo>
                <a:lnTo>
                  <a:pt x="20104099" y="139333"/>
                </a:lnTo>
                <a:close/>
              </a:path>
              <a:path w="20104100" h="448945" extrusionOk="0">
                <a:moveTo>
                  <a:pt x="2161190" y="133051"/>
                </a:moveTo>
                <a:lnTo>
                  <a:pt x="0" y="133051"/>
                </a:lnTo>
                <a:lnTo>
                  <a:pt x="0" y="158181"/>
                </a:lnTo>
                <a:lnTo>
                  <a:pt x="2161190" y="158181"/>
                </a:lnTo>
                <a:lnTo>
                  <a:pt x="2161190" y="1330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A0178-0A17-9827-293D-D632E1444653}"/>
              </a:ext>
            </a:extLst>
          </p:cNvPr>
          <p:cNvSpPr txBox="1"/>
          <p:nvPr/>
        </p:nvSpPr>
        <p:spPr>
          <a:xfrm>
            <a:off x="163937" y="98351"/>
            <a:ext cx="6308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688"/>
                </a:solidFill>
                <a:latin typeface="Heebo" panose="00000500000000000000" pitchFamily="2" charset="-79"/>
                <a:cs typeface="Heebo" panose="00000500000000000000" pitchFamily="2" charset="-79"/>
              </a:rPr>
              <a:t>MANAGING THE RISKS </a:t>
            </a:r>
          </a:p>
        </p:txBody>
      </p:sp>
    </p:spTree>
    <p:extLst>
      <p:ext uri="{BB962C8B-B14F-4D97-AF65-F5344CB8AC3E}">
        <p14:creationId xmlns:p14="http://schemas.microsoft.com/office/powerpoint/2010/main" val="291076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C6CE-C767-EF28-DF0C-5B40FF248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utterstock_3587217573">
            <a:hlinkClick r:id="" action="ppaction://media"/>
            <a:extLst>
              <a:ext uri="{FF2B5EF4-FFF2-40B4-BE49-F238E27FC236}">
                <a16:creationId xmlns:a16="http://schemas.microsoft.com/office/drawing/2014/main" id="{38A58965-098C-4E1C-63E2-EB548C1410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6859"/>
          <a:stretch/>
        </p:blipFill>
        <p:spPr>
          <a:xfrm>
            <a:off x="3278154" y="0"/>
            <a:ext cx="8913846" cy="6858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936715-5593-5451-9130-9064F89EEE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5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32BB3A-34AB-D64D-7D4A-773B2A579E6A}"/>
              </a:ext>
            </a:extLst>
          </p:cNvPr>
          <p:cNvSpPr txBox="1"/>
          <p:nvPr/>
        </p:nvSpPr>
        <p:spPr>
          <a:xfrm>
            <a:off x="311442" y="280404"/>
            <a:ext cx="61527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688"/>
                </a:solidFill>
                <a:latin typeface="Heebo" pitchFamily="2" charset="-79"/>
                <a:cs typeface="Heebo" pitchFamily="2" charset="-79"/>
              </a:rPr>
              <a:t>HOW TO PROTECT IP RIGHTS?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D020E-9031-F14F-9025-A0DFDA6FBD27}"/>
              </a:ext>
            </a:extLst>
          </p:cNvPr>
          <p:cNvSpPr txBox="1"/>
          <p:nvPr/>
        </p:nvSpPr>
        <p:spPr>
          <a:xfrm>
            <a:off x="201756" y="808989"/>
            <a:ext cx="639106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AI Companies “Providers of AI System” Assets: computing, software, licenses, training materials, prompt engineering, etc. </a:t>
            </a:r>
          </a:p>
          <a:p>
            <a:pPr marL="34290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Mitigating the Risks the Identified in a Due Diligence: Review Owned IP (model), IP Related Agreements (especially important for “API Dependent Company”, IP Disputes).  </a:t>
            </a: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Perpetual license v. “no-rights to use” claims, depending on your position. </a:t>
            </a: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Input will affect the Output- training data will affect the IP (i.e., torrent, pirate, etc.)- deployment. </a:t>
            </a:r>
          </a:p>
          <a:p>
            <a:pPr marL="342900" marR="0" indent="-3429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chemeClr val="bg1"/>
                </a:solidFill>
                <a:effectLst/>
                <a:latin typeface="Heebo" pitchFamily="2" charset="-79"/>
                <a:ea typeface="Aptos" panose="020B0004020202020204" pitchFamily="34" charset="0"/>
                <a:cs typeface="Heebo" pitchFamily="2" charset="-79"/>
              </a:rPr>
              <a:t>The difference between IP provisions and Data protection provisions- a processor can have perpetual rights.  </a:t>
            </a:r>
          </a:p>
          <a:p>
            <a:pPr marL="342900" marR="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1800" kern="100" dirty="0">
              <a:solidFill>
                <a:schemeClr val="bg1"/>
              </a:solidFill>
              <a:effectLst/>
              <a:latin typeface="Heebo" pitchFamily="2" charset="-79"/>
              <a:ea typeface="Aptos" panose="020B0004020202020204" pitchFamily="34" charset="0"/>
              <a:cs typeface="Heebo" pitchFamily="2" charset="-79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FCA8F3FE-E267-BB26-9458-13A9E905C872}"/>
              </a:ext>
            </a:extLst>
          </p:cNvPr>
          <p:cNvSpPr/>
          <p:nvPr/>
        </p:nvSpPr>
        <p:spPr>
          <a:xfrm>
            <a:off x="0" y="6305355"/>
            <a:ext cx="12191144" cy="272241"/>
          </a:xfrm>
          <a:custGeom>
            <a:avLst/>
            <a:gdLst/>
            <a:ahLst/>
            <a:cxnLst/>
            <a:rect l="l" t="t" r="r" b="b"/>
            <a:pathLst>
              <a:path w="20104100" h="448945">
                <a:moveTo>
                  <a:pt x="4776583" y="222288"/>
                </a:moveTo>
                <a:lnTo>
                  <a:pt x="4602205" y="222288"/>
                </a:lnTo>
                <a:lnTo>
                  <a:pt x="4602205" y="265512"/>
                </a:lnTo>
                <a:lnTo>
                  <a:pt x="4776583" y="265512"/>
                </a:lnTo>
                <a:lnTo>
                  <a:pt x="4776583" y="222288"/>
                </a:lnTo>
                <a:close/>
              </a:path>
              <a:path w="20104100" h="448945">
                <a:moveTo>
                  <a:pt x="5046229" y="86435"/>
                </a:moveTo>
                <a:lnTo>
                  <a:pt x="5004136" y="86435"/>
                </a:lnTo>
                <a:lnTo>
                  <a:pt x="5004136" y="265512"/>
                </a:lnTo>
                <a:lnTo>
                  <a:pt x="5046229" y="265512"/>
                </a:lnTo>
                <a:lnTo>
                  <a:pt x="5046229" y="86435"/>
                </a:lnTo>
                <a:close/>
              </a:path>
              <a:path w="20104100" h="448945">
                <a:moveTo>
                  <a:pt x="5130415" y="0"/>
                </a:moveTo>
                <a:lnTo>
                  <a:pt x="4919963" y="0"/>
                </a:lnTo>
                <a:lnTo>
                  <a:pt x="4919963" y="43211"/>
                </a:lnTo>
                <a:lnTo>
                  <a:pt x="5130415" y="43211"/>
                </a:lnTo>
                <a:lnTo>
                  <a:pt x="5130415" y="0"/>
                </a:lnTo>
                <a:close/>
              </a:path>
              <a:path w="20104100" h="448945">
                <a:moveTo>
                  <a:pt x="3331588" y="0"/>
                </a:moveTo>
                <a:lnTo>
                  <a:pt x="3289495" y="0"/>
                </a:lnTo>
                <a:lnTo>
                  <a:pt x="3289495" y="265524"/>
                </a:lnTo>
                <a:lnTo>
                  <a:pt x="3331588" y="265524"/>
                </a:lnTo>
                <a:lnTo>
                  <a:pt x="3331588" y="0"/>
                </a:lnTo>
                <a:close/>
              </a:path>
              <a:path w="20104100" h="448945">
                <a:moveTo>
                  <a:pt x="3572071" y="0"/>
                </a:moveTo>
                <a:lnTo>
                  <a:pt x="3492898" y="0"/>
                </a:lnTo>
                <a:lnTo>
                  <a:pt x="3492898" y="43223"/>
                </a:lnTo>
                <a:lnTo>
                  <a:pt x="3572071" y="43223"/>
                </a:lnTo>
                <a:lnTo>
                  <a:pt x="3584156" y="45734"/>
                </a:lnTo>
                <a:lnTo>
                  <a:pt x="3594034" y="52578"/>
                </a:lnTo>
                <a:lnTo>
                  <a:pt x="3600699" y="62720"/>
                </a:lnTo>
                <a:lnTo>
                  <a:pt x="3603144" y="75126"/>
                </a:lnTo>
                <a:lnTo>
                  <a:pt x="3600699" y="87532"/>
                </a:lnTo>
                <a:lnTo>
                  <a:pt x="3594034" y="97674"/>
                </a:lnTo>
                <a:lnTo>
                  <a:pt x="3584156" y="104518"/>
                </a:lnTo>
                <a:lnTo>
                  <a:pt x="3572071" y="107029"/>
                </a:lnTo>
                <a:lnTo>
                  <a:pt x="3492898" y="107029"/>
                </a:lnTo>
                <a:lnTo>
                  <a:pt x="3492898" y="150253"/>
                </a:lnTo>
                <a:lnTo>
                  <a:pt x="3588104" y="150253"/>
                </a:lnTo>
                <a:lnTo>
                  <a:pt x="3601749" y="153088"/>
                </a:lnTo>
                <a:lnTo>
                  <a:pt x="3612901" y="160813"/>
                </a:lnTo>
                <a:lnTo>
                  <a:pt x="3620425" y="172262"/>
                </a:lnTo>
                <a:lnTo>
                  <a:pt x="3623185" y="186264"/>
                </a:lnTo>
                <a:lnTo>
                  <a:pt x="3620425" y="200273"/>
                </a:lnTo>
                <a:lnTo>
                  <a:pt x="3612901" y="211726"/>
                </a:lnTo>
                <a:lnTo>
                  <a:pt x="3601749" y="219453"/>
                </a:lnTo>
                <a:lnTo>
                  <a:pt x="3588104" y="222288"/>
                </a:lnTo>
                <a:lnTo>
                  <a:pt x="3492898" y="222288"/>
                </a:lnTo>
                <a:lnTo>
                  <a:pt x="3492898" y="265512"/>
                </a:lnTo>
                <a:lnTo>
                  <a:pt x="3588104" y="265512"/>
                </a:lnTo>
                <a:lnTo>
                  <a:pt x="3618116" y="259275"/>
                </a:lnTo>
                <a:lnTo>
                  <a:pt x="3642650" y="242276"/>
                </a:lnTo>
                <a:lnTo>
                  <a:pt x="3659205" y="217083"/>
                </a:lnTo>
                <a:lnTo>
                  <a:pt x="3665278" y="186264"/>
                </a:lnTo>
                <a:lnTo>
                  <a:pt x="3662882" y="166724"/>
                </a:lnTo>
                <a:lnTo>
                  <a:pt x="3655991" y="148671"/>
                </a:lnTo>
                <a:lnTo>
                  <a:pt x="3645056" y="132882"/>
                </a:lnTo>
                <a:lnTo>
                  <a:pt x="3630523" y="120134"/>
                </a:lnTo>
                <a:lnTo>
                  <a:pt x="3636839" y="109905"/>
                </a:lnTo>
                <a:lnTo>
                  <a:pt x="3641446" y="98850"/>
                </a:lnTo>
                <a:lnTo>
                  <a:pt x="3644267" y="87186"/>
                </a:lnTo>
                <a:lnTo>
                  <a:pt x="3645225" y="75126"/>
                </a:lnTo>
                <a:lnTo>
                  <a:pt x="3639468" y="45910"/>
                </a:lnTo>
                <a:lnTo>
                  <a:pt x="3623778" y="22028"/>
                </a:lnTo>
                <a:lnTo>
                  <a:pt x="3600522" y="5912"/>
                </a:lnTo>
                <a:lnTo>
                  <a:pt x="3572071" y="0"/>
                </a:lnTo>
                <a:close/>
              </a:path>
              <a:path w="20104100" h="448945">
                <a:moveTo>
                  <a:pt x="3128172" y="0"/>
                </a:moveTo>
                <a:lnTo>
                  <a:pt x="3086079" y="0"/>
                </a:lnTo>
                <a:lnTo>
                  <a:pt x="3086079" y="111137"/>
                </a:lnTo>
                <a:lnTo>
                  <a:pt x="2951796" y="111137"/>
                </a:lnTo>
                <a:lnTo>
                  <a:pt x="2951796" y="154361"/>
                </a:lnTo>
                <a:lnTo>
                  <a:pt x="3086079" y="154361"/>
                </a:lnTo>
                <a:lnTo>
                  <a:pt x="3086079" y="265512"/>
                </a:lnTo>
                <a:lnTo>
                  <a:pt x="3128172" y="265512"/>
                </a:lnTo>
                <a:lnTo>
                  <a:pt x="3128172" y="0"/>
                </a:lnTo>
                <a:close/>
              </a:path>
              <a:path w="20104100" h="448945">
                <a:moveTo>
                  <a:pt x="4288556" y="0"/>
                </a:moveTo>
                <a:lnTo>
                  <a:pt x="4246463" y="0"/>
                </a:lnTo>
                <a:lnTo>
                  <a:pt x="4246463" y="243900"/>
                </a:lnTo>
                <a:lnTo>
                  <a:pt x="4248120" y="252302"/>
                </a:lnTo>
                <a:lnTo>
                  <a:pt x="4252637" y="259173"/>
                </a:lnTo>
                <a:lnTo>
                  <a:pt x="4259328" y="263810"/>
                </a:lnTo>
                <a:lnTo>
                  <a:pt x="4267509" y="265512"/>
                </a:lnTo>
                <a:lnTo>
                  <a:pt x="4420841" y="265512"/>
                </a:lnTo>
                <a:lnTo>
                  <a:pt x="4420841" y="222288"/>
                </a:lnTo>
                <a:lnTo>
                  <a:pt x="4288556" y="222288"/>
                </a:lnTo>
                <a:lnTo>
                  <a:pt x="4288556" y="0"/>
                </a:lnTo>
                <a:close/>
              </a:path>
              <a:path w="20104100" h="448945">
                <a:moveTo>
                  <a:pt x="3955871" y="0"/>
                </a:moveTo>
                <a:lnTo>
                  <a:pt x="3905598" y="10449"/>
                </a:lnTo>
                <a:lnTo>
                  <a:pt x="3864499" y="38928"/>
                </a:lnTo>
                <a:lnTo>
                  <a:pt x="3836765" y="81130"/>
                </a:lnTo>
                <a:lnTo>
                  <a:pt x="3826589" y="132749"/>
                </a:lnTo>
                <a:lnTo>
                  <a:pt x="3836765" y="184376"/>
                </a:lnTo>
                <a:lnTo>
                  <a:pt x="3864499" y="226582"/>
                </a:lnTo>
                <a:lnTo>
                  <a:pt x="3905598" y="255062"/>
                </a:lnTo>
                <a:lnTo>
                  <a:pt x="3955871" y="265512"/>
                </a:lnTo>
                <a:lnTo>
                  <a:pt x="3955871" y="222288"/>
                </a:lnTo>
                <a:lnTo>
                  <a:pt x="3921966" y="215242"/>
                </a:lnTo>
                <a:lnTo>
                  <a:pt x="3894248" y="196036"/>
                </a:lnTo>
                <a:lnTo>
                  <a:pt x="3875545" y="167572"/>
                </a:lnTo>
                <a:lnTo>
                  <a:pt x="3868682" y="132749"/>
                </a:lnTo>
                <a:lnTo>
                  <a:pt x="3875545" y="97934"/>
                </a:lnTo>
                <a:lnTo>
                  <a:pt x="3894248" y="69473"/>
                </a:lnTo>
                <a:lnTo>
                  <a:pt x="3921966" y="50269"/>
                </a:lnTo>
                <a:lnTo>
                  <a:pt x="3955871" y="43223"/>
                </a:lnTo>
                <a:lnTo>
                  <a:pt x="4050065" y="43223"/>
                </a:lnTo>
                <a:lnTo>
                  <a:pt x="4047242" y="38928"/>
                </a:lnTo>
                <a:lnTo>
                  <a:pt x="4006143" y="10449"/>
                </a:lnTo>
                <a:lnTo>
                  <a:pt x="3955871" y="0"/>
                </a:lnTo>
                <a:close/>
              </a:path>
              <a:path w="20104100" h="448945">
                <a:moveTo>
                  <a:pt x="4050065" y="43223"/>
                </a:moveTo>
                <a:lnTo>
                  <a:pt x="3955871" y="43223"/>
                </a:lnTo>
                <a:lnTo>
                  <a:pt x="3989775" y="50269"/>
                </a:lnTo>
                <a:lnTo>
                  <a:pt x="4017493" y="69473"/>
                </a:lnTo>
                <a:lnTo>
                  <a:pt x="4036197" y="97934"/>
                </a:lnTo>
                <a:lnTo>
                  <a:pt x="4043060" y="132749"/>
                </a:lnTo>
                <a:lnTo>
                  <a:pt x="4085153" y="132749"/>
                </a:lnTo>
                <a:lnTo>
                  <a:pt x="4074976" y="81130"/>
                </a:lnTo>
                <a:lnTo>
                  <a:pt x="4050065" y="43223"/>
                </a:lnTo>
                <a:close/>
              </a:path>
              <a:path w="20104100" h="448945">
                <a:moveTo>
                  <a:pt x="2692177" y="0"/>
                </a:moveTo>
                <a:lnTo>
                  <a:pt x="2656892" y="5502"/>
                </a:lnTo>
                <a:lnTo>
                  <a:pt x="2629014" y="20806"/>
                </a:lnTo>
                <a:lnTo>
                  <a:pt x="2610704" y="44108"/>
                </a:lnTo>
                <a:lnTo>
                  <a:pt x="2604121" y="73606"/>
                </a:lnTo>
                <a:lnTo>
                  <a:pt x="2607312" y="94517"/>
                </a:lnTo>
                <a:lnTo>
                  <a:pt x="2631241" y="127509"/>
                </a:lnTo>
                <a:lnTo>
                  <a:pt x="2671757" y="144246"/>
                </a:lnTo>
                <a:lnTo>
                  <a:pt x="2701865" y="149976"/>
                </a:lnTo>
                <a:lnTo>
                  <a:pt x="2711748" y="152063"/>
                </a:lnTo>
                <a:lnTo>
                  <a:pt x="2746218" y="175766"/>
                </a:lnTo>
                <a:lnTo>
                  <a:pt x="2748268" y="187885"/>
                </a:lnTo>
                <a:lnTo>
                  <a:pt x="2741332" y="203910"/>
                </a:lnTo>
                <a:lnTo>
                  <a:pt x="2727116" y="214553"/>
                </a:lnTo>
                <a:lnTo>
                  <a:pt x="2709453" y="220462"/>
                </a:lnTo>
                <a:lnTo>
                  <a:pt x="2692177" y="222288"/>
                </a:lnTo>
                <a:lnTo>
                  <a:pt x="2692177" y="265512"/>
                </a:lnTo>
                <a:lnTo>
                  <a:pt x="2725048" y="261164"/>
                </a:lnTo>
                <a:lnTo>
                  <a:pt x="2755425" y="247839"/>
                </a:lnTo>
                <a:lnTo>
                  <a:pt x="2778661" y="225119"/>
                </a:lnTo>
                <a:lnTo>
                  <a:pt x="2790109" y="192584"/>
                </a:lnTo>
                <a:lnTo>
                  <a:pt x="2789858" y="176457"/>
                </a:lnTo>
                <a:lnTo>
                  <a:pt x="2767027" y="132875"/>
                </a:lnTo>
                <a:lnTo>
                  <a:pt x="2724740" y="110853"/>
                </a:lnTo>
                <a:lnTo>
                  <a:pt x="2690450" y="104018"/>
                </a:lnTo>
                <a:lnTo>
                  <a:pt x="2681753" y="102249"/>
                </a:lnTo>
                <a:lnTo>
                  <a:pt x="2647982" y="82701"/>
                </a:lnTo>
                <a:lnTo>
                  <a:pt x="2646214" y="73606"/>
                </a:lnTo>
                <a:lnTo>
                  <a:pt x="2649590" y="61310"/>
                </a:lnTo>
                <a:lnTo>
                  <a:pt x="2659046" y="51705"/>
                </a:lnTo>
                <a:lnTo>
                  <a:pt x="2673577" y="45454"/>
                </a:lnTo>
                <a:lnTo>
                  <a:pt x="2692177" y="43223"/>
                </a:lnTo>
                <a:lnTo>
                  <a:pt x="2781033" y="43223"/>
                </a:lnTo>
                <a:lnTo>
                  <a:pt x="2772682" y="33284"/>
                </a:lnTo>
                <a:lnTo>
                  <a:pt x="2757339" y="19289"/>
                </a:lnTo>
                <a:lnTo>
                  <a:pt x="2738197" y="8825"/>
                </a:lnTo>
                <a:lnTo>
                  <a:pt x="2716171" y="2269"/>
                </a:lnTo>
                <a:lnTo>
                  <a:pt x="2692177" y="0"/>
                </a:lnTo>
                <a:close/>
              </a:path>
              <a:path w="20104100" h="448945">
                <a:moveTo>
                  <a:pt x="2781033" y="43223"/>
                </a:moveTo>
                <a:lnTo>
                  <a:pt x="2692177" y="43223"/>
                </a:lnTo>
                <a:lnTo>
                  <a:pt x="2707099" y="44495"/>
                </a:lnTo>
                <a:lnTo>
                  <a:pt x="2720634" y="48139"/>
                </a:lnTo>
                <a:lnTo>
                  <a:pt x="2732100" y="53899"/>
                </a:lnTo>
                <a:lnTo>
                  <a:pt x="2740817" y="61518"/>
                </a:lnTo>
                <a:lnTo>
                  <a:pt x="2754563" y="77878"/>
                </a:lnTo>
                <a:lnTo>
                  <a:pt x="2786428" y="49644"/>
                </a:lnTo>
                <a:lnTo>
                  <a:pt x="2781033" y="43223"/>
                </a:lnTo>
                <a:close/>
              </a:path>
              <a:path w="20104100" h="448945">
                <a:moveTo>
                  <a:pt x="3837583" y="383950"/>
                </a:moveTo>
                <a:lnTo>
                  <a:pt x="3826589" y="383950"/>
                </a:lnTo>
                <a:lnTo>
                  <a:pt x="3826589" y="448371"/>
                </a:lnTo>
                <a:lnTo>
                  <a:pt x="3869473" y="448371"/>
                </a:lnTo>
                <a:lnTo>
                  <a:pt x="3869473" y="438633"/>
                </a:lnTo>
                <a:lnTo>
                  <a:pt x="3837583" y="438633"/>
                </a:lnTo>
                <a:lnTo>
                  <a:pt x="3837583" y="383950"/>
                </a:lnTo>
                <a:close/>
              </a:path>
              <a:path w="20104100" h="448945">
                <a:moveTo>
                  <a:pt x="4021196" y="383950"/>
                </a:moveTo>
                <a:lnTo>
                  <a:pt x="4009511" y="383950"/>
                </a:lnTo>
                <a:lnTo>
                  <a:pt x="3985436" y="448371"/>
                </a:lnTo>
                <a:lnTo>
                  <a:pt x="3996782" y="448371"/>
                </a:lnTo>
                <a:lnTo>
                  <a:pt x="4002663" y="431320"/>
                </a:lnTo>
                <a:lnTo>
                  <a:pt x="4038973" y="431320"/>
                </a:lnTo>
                <a:lnTo>
                  <a:pt x="4035757" y="422751"/>
                </a:lnTo>
                <a:lnTo>
                  <a:pt x="4005641" y="422751"/>
                </a:lnTo>
                <a:lnTo>
                  <a:pt x="4015140" y="395045"/>
                </a:lnTo>
                <a:lnTo>
                  <a:pt x="4025360" y="395045"/>
                </a:lnTo>
                <a:lnTo>
                  <a:pt x="4021196" y="383950"/>
                </a:lnTo>
                <a:close/>
              </a:path>
              <a:path w="20104100" h="448945">
                <a:moveTo>
                  <a:pt x="4038973" y="431320"/>
                </a:moveTo>
                <a:lnTo>
                  <a:pt x="4027705" y="431320"/>
                </a:lnTo>
                <a:lnTo>
                  <a:pt x="4033586" y="448371"/>
                </a:lnTo>
                <a:lnTo>
                  <a:pt x="4045372" y="448371"/>
                </a:lnTo>
                <a:lnTo>
                  <a:pt x="4038973" y="431320"/>
                </a:lnTo>
                <a:close/>
              </a:path>
              <a:path w="20104100" h="448945">
                <a:moveTo>
                  <a:pt x="4025360" y="395045"/>
                </a:moveTo>
                <a:lnTo>
                  <a:pt x="4015404" y="395045"/>
                </a:lnTo>
                <a:lnTo>
                  <a:pt x="4024803" y="422751"/>
                </a:lnTo>
                <a:lnTo>
                  <a:pt x="4035757" y="422751"/>
                </a:lnTo>
                <a:lnTo>
                  <a:pt x="4025360" y="395045"/>
                </a:lnTo>
                <a:close/>
              </a:path>
              <a:path w="20104100" h="448945">
                <a:moveTo>
                  <a:pt x="4168547" y="383950"/>
                </a:moveTo>
                <a:lnTo>
                  <a:pt x="4157402" y="383950"/>
                </a:lnTo>
                <a:lnTo>
                  <a:pt x="4173912" y="448371"/>
                </a:lnTo>
                <a:lnTo>
                  <a:pt x="4185246" y="448371"/>
                </a:lnTo>
                <a:lnTo>
                  <a:pt x="4189193" y="433218"/>
                </a:lnTo>
                <a:lnTo>
                  <a:pt x="4179893" y="433218"/>
                </a:lnTo>
                <a:lnTo>
                  <a:pt x="4168547" y="383950"/>
                </a:lnTo>
                <a:close/>
              </a:path>
              <a:path w="20104100" h="448945">
                <a:moveTo>
                  <a:pt x="4207751" y="399116"/>
                </a:moveTo>
                <a:lnTo>
                  <a:pt x="4198251" y="399116"/>
                </a:lnTo>
                <a:lnTo>
                  <a:pt x="4210816" y="448371"/>
                </a:lnTo>
                <a:lnTo>
                  <a:pt x="4221973" y="448371"/>
                </a:lnTo>
                <a:lnTo>
                  <a:pt x="4226046" y="433218"/>
                </a:lnTo>
                <a:lnTo>
                  <a:pt x="4216256" y="433218"/>
                </a:lnTo>
                <a:lnTo>
                  <a:pt x="4207751" y="399116"/>
                </a:lnTo>
                <a:close/>
              </a:path>
              <a:path w="20104100" h="448945">
                <a:moveTo>
                  <a:pt x="4203968" y="383950"/>
                </a:moveTo>
                <a:lnTo>
                  <a:pt x="4192722" y="383950"/>
                </a:lnTo>
                <a:lnTo>
                  <a:pt x="4180069" y="433218"/>
                </a:lnTo>
                <a:lnTo>
                  <a:pt x="4189193" y="433218"/>
                </a:lnTo>
                <a:lnTo>
                  <a:pt x="4198075" y="399116"/>
                </a:lnTo>
                <a:lnTo>
                  <a:pt x="4207751" y="399116"/>
                </a:lnTo>
                <a:lnTo>
                  <a:pt x="4203968" y="383950"/>
                </a:lnTo>
                <a:close/>
              </a:path>
              <a:path w="20104100" h="448945">
                <a:moveTo>
                  <a:pt x="4239288" y="383950"/>
                </a:moveTo>
                <a:lnTo>
                  <a:pt x="4228118" y="383950"/>
                </a:lnTo>
                <a:lnTo>
                  <a:pt x="4216445" y="433218"/>
                </a:lnTo>
                <a:lnTo>
                  <a:pt x="4226046" y="433218"/>
                </a:lnTo>
                <a:lnTo>
                  <a:pt x="4239288" y="383950"/>
                </a:lnTo>
                <a:close/>
              </a:path>
              <a:path w="20104100" h="448945">
                <a:moveTo>
                  <a:pt x="4543023" y="383950"/>
                </a:moveTo>
                <a:lnTo>
                  <a:pt x="4499699" y="383950"/>
                </a:lnTo>
                <a:lnTo>
                  <a:pt x="4499699" y="448371"/>
                </a:lnTo>
                <a:lnTo>
                  <a:pt x="4510693" y="448371"/>
                </a:lnTo>
                <a:lnTo>
                  <a:pt x="4510693" y="419773"/>
                </a:lnTo>
                <a:lnTo>
                  <a:pt x="4539065" y="419773"/>
                </a:lnTo>
                <a:lnTo>
                  <a:pt x="4539065" y="410563"/>
                </a:lnTo>
                <a:lnTo>
                  <a:pt x="4510693" y="410563"/>
                </a:lnTo>
                <a:lnTo>
                  <a:pt x="4510693" y="393701"/>
                </a:lnTo>
                <a:lnTo>
                  <a:pt x="4543023" y="393701"/>
                </a:lnTo>
                <a:lnTo>
                  <a:pt x="4543023" y="383950"/>
                </a:lnTo>
                <a:close/>
              </a:path>
              <a:path w="20104100" h="448945">
                <a:moveTo>
                  <a:pt x="4677193" y="383950"/>
                </a:moveTo>
                <a:lnTo>
                  <a:pt x="4666211" y="383950"/>
                </a:lnTo>
                <a:lnTo>
                  <a:pt x="4666211" y="448371"/>
                </a:lnTo>
                <a:lnTo>
                  <a:pt x="4677193" y="448371"/>
                </a:lnTo>
                <a:lnTo>
                  <a:pt x="4677193" y="383950"/>
                </a:lnTo>
                <a:close/>
              </a:path>
              <a:path w="20104100" h="448945">
                <a:moveTo>
                  <a:pt x="4841909" y="383950"/>
                </a:moveTo>
                <a:lnTo>
                  <a:pt x="4805043" y="383950"/>
                </a:lnTo>
                <a:lnTo>
                  <a:pt x="4805043" y="448371"/>
                </a:lnTo>
                <a:lnTo>
                  <a:pt x="4816024" y="448371"/>
                </a:lnTo>
                <a:lnTo>
                  <a:pt x="4816024" y="421846"/>
                </a:lnTo>
                <a:lnTo>
                  <a:pt x="4852186" y="421846"/>
                </a:lnTo>
                <a:lnTo>
                  <a:pt x="4845364" y="417788"/>
                </a:lnTo>
                <a:lnTo>
                  <a:pt x="4845364" y="417612"/>
                </a:lnTo>
                <a:lnTo>
                  <a:pt x="4851905" y="413277"/>
                </a:lnTo>
                <a:lnTo>
                  <a:pt x="4816024" y="413277"/>
                </a:lnTo>
                <a:lnTo>
                  <a:pt x="4816024" y="393160"/>
                </a:lnTo>
                <a:lnTo>
                  <a:pt x="4854628" y="393160"/>
                </a:lnTo>
                <a:lnTo>
                  <a:pt x="4854009" y="391627"/>
                </a:lnTo>
                <a:lnTo>
                  <a:pt x="4847098" y="385483"/>
                </a:lnTo>
                <a:lnTo>
                  <a:pt x="4841909" y="383950"/>
                </a:lnTo>
                <a:close/>
              </a:path>
              <a:path w="20104100" h="448945">
                <a:moveTo>
                  <a:pt x="4852186" y="421846"/>
                </a:moveTo>
                <a:lnTo>
                  <a:pt x="4834709" y="421846"/>
                </a:lnTo>
                <a:lnTo>
                  <a:pt x="4836769" y="422186"/>
                </a:lnTo>
                <a:lnTo>
                  <a:pt x="4839999" y="423505"/>
                </a:lnTo>
                <a:lnTo>
                  <a:pt x="4844736" y="442089"/>
                </a:lnTo>
                <a:lnTo>
                  <a:pt x="4845025" y="445456"/>
                </a:lnTo>
                <a:lnTo>
                  <a:pt x="4845515" y="446989"/>
                </a:lnTo>
                <a:lnTo>
                  <a:pt x="4846331" y="448371"/>
                </a:lnTo>
                <a:lnTo>
                  <a:pt x="4858117" y="448371"/>
                </a:lnTo>
                <a:lnTo>
                  <a:pt x="4856936" y="447052"/>
                </a:lnTo>
                <a:lnTo>
                  <a:pt x="4856069" y="444840"/>
                </a:lnTo>
                <a:lnTo>
                  <a:pt x="4854951" y="438646"/>
                </a:lnTo>
                <a:lnTo>
                  <a:pt x="4854735" y="435957"/>
                </a:lnTo>
                <a:lnTo>
                  <a:pt x="4854675" y="428895"/>
                </a:lnTo>
                <a:lnTo>
                  <a:pt x="4854373" y="426784"/>
                </a:lnTo>
                <a:lnTo>
                  <a:pt x="4853142" y="423404"/>
                </a:lnTo>
                <a:lnTo>
                  <a:pt x="4852363" y="422047"/>
                </a:lnTo>
                <a:lnTo>
                  <a:pt x="4852186" y="421846"/>
                </a:lnTo>
                <a:close/>
              </a:path>
              <a:path w="20104100" h="448945">
                <a:moveTo>
                  <a:pt x="4854628" y="393160"/>
                </a:moveTo>
                <a:lnTo>
                  <a:pt x="4835262" y="393160"/>
                </a:lnTo>
                <a:lnTo>
                  <a:pt x="4836631" y="393273"/>
                </a:lnTo>
                <a:lnTo>
                  <a:pt x="4839257" y="393751"/>
                </a:lnTo>
                <a:lnTo>
                  <a:pt x="4844748" y="400951"/>
                </a:lnTo>
                <a:lnTo>
                  <a:pt x="4844748" y="406416"/>
                </a:lnTo>
                <a:lnTo>
                  <a:pt x="4843844" y="408992"/>
                </a:lnTo>
                <a:lnTo>
                  <a:pt x="4840212" y="412423"/>
                </a:lnTo>
                <a:lnTo>
                  <a:pt x="4837548" y="413277"/>
                </a:lnTo>
                <a:lnTo>
                  <a:pt x="4851905" y="413277"/>
                </a:lnTo>
                <a:lnTo>
                  <a:pt x="4852513" y="412636"/>
                </a:lnTo>
                <a:lnTo>
                  <a:pt x="4853531" y="411015"/>
                </a:lnTo>
                <a:lnTo>
                  <a:pt x="4855290" y="406982"/>
                </a:lnTo>
                <a:lnTo>
                  <a:pt x="4855730" y="404431"/>
                </a:lnTo>
                <a:lnTo>
                  <a:pt x="4855649" y="395686"/>
                </a:lnTo>
                <a:lnTo>
                  <a:pt x="4854628" y="393160"/>
                </a:lnTo>
                <a:close/>
              </a:path>
              <a:path w="20104100" h="448945">
                <a:moveTo>
                  <a:pt x="4996584" y="383950"/>
                </a:moveTo>
                <a:lnTo>
                  <a:pt x="4981117" y="383950"/>
                </a:lnTo>
                <a:lnTo>
                  <a:pt x="4981117" y="448371"/>
                </a:lnTo>
                <a:lnTo>
                  <a:pt x="4991571" y="448371"/>
                </a:lnTo>
                <a:lnTo>
                  <a:pt x="4991571" y="398651"/>
                </a:lnTo>
                <a:lnTo>
                  <a:pt x="5001631" y="398651"/>
                </a:lnTo>
                <a:lnTo>
                  <a:pt x="4996584" y="383950"/>
                </a:lnTo>
                <a:close/>
              </a:path>
              <a:path w="20104100" h="448945">
                <a:moveTo>
                  <a:pt x="5001631" y="398651"/>
                </a:moveTo>
                <a:lnTo>
                  <a:pt x="4991759" y="398651"/>
                </a:lnTo>
                <a:lnTo>
                  <a:pt x="5009149" y="448371"/>
                </a:lnTo>
                <a:lnTo>
                  <a:pt x="5018196" y="448371"/>
                </a:lnTo>
                <a:lnTo>
                  <a:pt x="5023091" y="434386"/>
                </a:lnTo>
                <a:lnTo>
                  <a:pt x="5013899" y="434386"/>
                </a:lnTo>
                <a:lnTo>
                  <a:pt x="5001631" y="398651"/>
                </a:lnTo>
                <a:close/>
              </a:path>
              <a:path w="20104100" h="448945">
                <a:moveTo>
                  <a:pt x="5046229" y="398651"/>
                </a:moveTo>
                <a:lnTo>
                  <a:pt x="5035775" y="398651"/>
                </a:lnTo>
                <a:lnTo>
                  <a:pt x="5035775" y="448371"/>
                </a:lnTo>
                <a:lnTo>
                  <a:pt x="5046229" y="448371"/>
                </a:lnTo>
                <a:lnTo>
                  <a:pt x="5046229" y="398651"/>
                </a:lnTo>
                <a:close/>
              </a:path>
              <a:path w="20104100" h="448945">
                <a:moveTo>
                  <a:pt x="5046229" y="383950"/>
                </a:moveTo>
                <a:lnTo>
                  <a:pt x="5030937" y="383950"/>
                </a:lnTo>
                <a:lnTo>
                  <a:pt x="5014075" y="434386"/>
                </a:lnTo>
                <a:lnTo>
                  <a:pt x="5023091" y="434386"/>
                </a:lnTo>
                <a:lnTo>
                  <a:pt x="5035599" y="398651"/>
                </a:lnTo>
                <a:lnTo>
                  <a:pt x="5046229" y="398651"/>
                </a:lnTo>
                <a:lnTo>
                  <a:pt x="5046229" y="383950"/>
                </a:lnTo>
                <a:close/>
              </a:path>
              <a:path w="20104100" h="448945">
                <a:moveTo>
                  <a:pt x="4776583" y="0"/>
                </a:moveTo>
                <a:lnTo>
                  <a:pt x="4602205" y="0"/>
                </a:lnTo>
                <a:lnTo>
                  <a:pt x="4602205" y="43211"/>
                </a:lnTo>
                <a:lnTo>
                  <a:pt x="4776583" y="43211"/>
                </a:lnTo>
                <a:lnTo>
                  <a:pt x="4776583" y="0"/>
                </a:lnTo>
                <a:close/>
              </a:path>
              <a:path w="20104100" h="448945">
                <a:moveTo>
                  <a:pt x="4706432" y="111137"/>
                </a:moveTo>
                <a:lnTo>
                  <a:pt x="4602205" y="111137"/>
                </a:lnTo>
                <a:lnTo>
                  <a:pt x="4602205" y="154361"/>
                </a:lnTo>
                <a:lnTo>
                  <a:pt x="4706432" y="154361"/>
                </a:lnTo>
                <a:lnTo>
                  <a:pt x="4706432" y="111137"/>
                </a:lnTo>
                <a:close/>
              </a:path>
              <a:path w="20104100" h="448945">
                <a:moveTo>
                  <a:pt x="20104099" y="139321"/>
                </a:moveTo>
                <a:lnTo>
                  <a:pt x="5573333" y="139321"/>
                </a:lnTo>
                <a:lnTo>
                  <a:pt x="5573333" y="164451"/>
                </a:lnTo>
                <a:lnTo>
                  <a:pt x="20104099" y="164451"/>
                </a:lnTo>
                <a:lnTo>
                  <a:pt x="20104099" y="139321"/>
                </a:lnTo>
                <a:close/>
              </a:path>
              <a:path w="20104100" h="448945">
                <a:moveTo>
                  <a:pt x="2161190" y="133038"/>
                </a:moveTo>
                <a:lnTo>
                  <a:pt x="0" y="133038"/>
                </a:lnTo>
                <a:lnTo>
                  <a:pt x="0" y="158169"/>
                </a:lnTo>
                <a:lnTo>
                  <a:pt x="2161190" y="158169"/>
                </a:lnTo>
                <a:lnTo>
                  <a:pt x="2161190" y="13303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algn="l" defTabSz="914400" rtl="0" eaLnBrk="1" latinLnBrk="0" hangingPunct="1"/>
            <a:endParaRPr sz="1092"/>
          </a:p>
        </p:txBody>
      </p:sp>
    </p:spTree>
    <p:extLst>
      <p:ext uri="{BB962C8B-B14F-4D97-AF65-F5344CB8AC3E}">
        <p14:creationId xmlns:p14="http://schemas.microsoft.com/office/powerpoint/2010/main" val="27038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F07B7-6013-4F77-A2ED-8A797CF7F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20986"/>
          <a:stretch>
            <a:fillRect/>
          </a:stretch>
        </p:blipFill>
        <p:spPr>
          <a:xfrm>
            <a:off x="0" y="1772356"/>
            <a:ext cx="12191144" cy="3646312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43B26240-3599-8E1E-2D22-AA69835C9AE2}"/>
              </a:ext>
            </a:extLst>
          </p:cNvPr>
          <p:cNvSpPr/>
          <p:nvPr/>
        </p:nvSpPr>
        <p:spPr>
          <a:xfrm>
            <a:off x="1944926" y="5481252"/>
            <a:ext cx="1861837" cy="321921"/>
          </a:xfrm>
          <a:custGeom>
            <a:avLst/>
            <a:gdLst/>
            <a:ahLst/>
            <a:cxnLst/>
            <a:rect l="l" t="t" r="r" b="b"/>
            <a:pathLst>
              <a:path w="3477895" h="601345">
                <a:moveTo>
                  <a:pt x="2990359" y="297955"/>
                </a:moveTo>
                <a:lnTo>
                  <a:pt x="2750341" y="297955"/>
                </a:lnTo>
                <a:lnTo>
                  <a:pt x="2750341" y="355892"/>
                </a:lnTo>
                <a:lnTo>
                  <a:pt x="2990359" y="355892"/>
                </a:lnTo>
                <a:lnTo>
                  <a:pt x="2990359" y="297955"/>
                </a:lnTo>
                <a:close/>
              </a:path>
              <a:path w="3477895" h="601345">
                <a:moveTo>
                  <a:pt x="3361531" y="115862"/>
                </a:moveTo>
                <a:lnTo>
                  <a:pt x="3303593" y="115862"/>
                </a:lnTo>
                <a:lnTo>
                  <a:pt x="3303593" y="355892"/>
                </a:lnTo>
                <a:lnTo>
                  <a:pt x="3361531" y="355892"/>
                </a:lnTo>
                <a:lnTo>
                  <a:pt x="3361531" y="115862"/>
                </a:lnTo>
                <a:close/>
              </a:path>
              <a:path w="3477895" h="601345">
                <a:moveTo>
                  <a:pt x="3477406" y="0"/>
                </a:moveTo>
                <a:lnTo>
                  <a:pt x="3187718" y="0"/>
                </a:lnTo>
                <a:lnTo>
                  <a:pt x="3187718" y="57937"/>
                </a:lnTo>
                <a:lnTo>
                  <a:pt x="3477406" y="57937"/>
                </a:lnTo>
                <a:lnTo>
                  <a:pt x="3477406" y="0"/>
                </a:lnTo>
                <a:close/>
              </a:path>
              <a:path w="3477895" h="601345">
                <a:moveTo>
                  <a:pt x="1001347" y="0"/>
                </a:moveTo>
                <a:lnTo>
                  <a:pt x="943409" y="0"/>
                </a:lnTo>
                <a:lnTo>
                  <a:pt x="943409" y="355905"/>
                </a:lnTo>
                <a:lnTo>
                  <a:pt x="1001347" y="355905"/>
                </a:lnTo>
                <a:lnTo>
                  <a:pt x="1001347" y="0"/>
                </a:lnTo>
                <a:close/>
              </a:path>
              <a:path w="3477895" h="601345">
                <a:moveTo>
                  <a:pt x="1332374" y="0"/>
                </a:moveTo>
                <a:lnTo>
                  <a:pt x="1223397" y="0"/>
                </a:lnTo>
                <a:lnTo>
                  <a:pt x="1223397" y="57937"/>
                </a:lnTo>
                <a:lnTo>
                  <a:pt x="1332374" y="57937"/>
                </a:lnTo>
                <a:lnTo>
                  <a:pt x="1349006" y="61301"/>
                </a:lnTo>
                <a:lnTo>
                  <a:pt x="1362604" y="70472"/>
                </a:lnTo>
                <a:lnTo>
                  <a:pt x="1371779" y="84065"/>
                </a:lnTo>
                <a:lnTo>
                  <a:pt x="1375145" y="100696"/>
                </a:lnTo>
                <a:lnTo>
                  <a:pt x="1371872" y="116866"/>
                </a:lnTo>
                <a:lnTo>
                  <a:pt x="1371779" y="117327"/>
                </a:lnTo>
                <a:lnTo>
                  <a:pt x="1362604" y="130920"/>
                </a:lnTo>
                <a:lnTo>
                  <a:pt x="1349006" y="140090"/>
                </a:lnTo>
                <a:lnTo>
                  <a:pt x="1332374" y="143455"/>
                </a:lnTo>
                <a:lnTo>
                  <a:pt x="1223397" y="143455"/>
                </a:lnTo>
                <a:lnTo>
                  <a:pt x="1223397" y="201392"/>
                </a:lnTo>
                <a:lnTo>
                  <a:pt x="1354450" y="201392"/>
                </a:lnTo>
                <a:lnTo>
                  <a:pt x="1373221" y="205193"/>
                </a:lnTo>
                <a:lnTo>
                  <a:pt x="1388568" y="215552"/>
                </a:lnTo>
                <a:lnTo>
                  <a:pt x="1398925" y="230902"/>
                </a:lnTo>
                <a:lnTo>
                  <a:pt x="1402725" y="249680"/>
                </a:lnTo>
                <a:lnTo>
                  <a:pt x="1398925" y="268455"/>
                </a:lnTo>
                <a:lnTo>
                  <a:pt x="1388568" y="283802"/>
                </a:lnTo>
                <a:lnTo>
                  <a:pt x="1373221" y="294156"/>
                </a:lnTo>
                <a:lnTo>
                  <a:pt x="1354450" y="297955"/>
                </a:lnTo>
                <a:lnTo>
                  <a:pt x="1223397" y="297955"/>
                </a:lnTo>
                <a:lnTo>
                  <a:pt x="1223397" y="355892"/>
                </a:lnTo>
                <a:lnTo>
                  <a:pt x="1354450" y="355892"/>
                </a:lnTo>
                <a:lnTo>
                  <a:pt x="1395754" y="347532"/>
                </a:lnTo>
                <a:lnTo>
                  <a:pt x="1429519" y="324748"/>
                </a:lnTo>
                <a:lnTo>
                  <a:pt x="1452303" y="290983"/>
                </a:lnTo>
                <a:lnTo>
                  <a:pt x="1460663" y="249680"/>
                </a:lnTo>
                <a:lnTo>
                  <a:pt x="1457366" y="223481"/>
                </a:lnTo>
                <a:lnTo>
                  <a:pt x="1447886" y="199277"/>
                </a:lnTo>
                <a:lnTo>
                  <a:pt x="1432839" y="178109"/>
                </a:lnTo>
                <a:lnTo>
                  <a:pt x="1412840" y="161021"/>
                </a:lnTo>
                <a:lnTo>
                  <a:pt x="1421532" y="147317"/>
                </a:lnTo>
                <a:lnTo>
                  <a:pt x="1427876" y="132503"/>
                </a:lnTo>
                <a:lnTo>
                  <a:pt x="1431648" y="117327"/>
                </a:lnTo>
                <a:lnTo>
                  <a:pt x="1431763" y="116866"/>
                </a:lnTo>
                <a:lnTo>
                  <a:pt x="1433083" y="100696"/>
                </a:lnTo>
                <a:lnTo>
                  <a:pt x="1425155" y="61537"/>
                </a:lnTo>
                <a:lnTo>
                  <a:pt x="1403550" y="29526"/>
                </a:lnTo>
                <a:lnTo>
                  <a:pt x="1371534" y="7925"/>
                </a:lnTo>
                <a:lnTo>
                  <a:pt x="1332374" y="0"/>
                </a:lnTo>
                <a:close/>
              </a:path>
              <a:path w="3477895" h="601345">
                <a:moveTo>
                  <a:pt x="721360" y="0"/>
                </a:moveTo>
                <a:lnTo>
                  <a:pt x="663422" y="0"/>
                </a:lnTo>
                <a:lnTo>
                  <a:pt x="663422" y="148971"/>
                </a:lnTo>
                <a:lnTo>
                  <a:pt x="478578" y="148971"/>
                </a:lnTo>
                <a:lnTo>
                  <a:pt x="478578" y="206908"/>
                </a:lnTo>
                <a:lnTo>
                  <a:pt x="663422" y="206908"/>
                </a:lnTo>
                <a:lnTo>
                  <a:pt x="663422" y="355892"/>
                </a:lnTo>
                <a:lnTo>
                  <a:pt x="721360" y="355892"/>
                </a:lnTo>
                <a:lnTo>
                  <a:pt x="721360" y="0"/>
                </a:lnTo>
                <a:close/>
              </a:path>
              <a:path w="3477895" h="601345">
                <a:moveTo>
                  <a:pt x="2318605" y="0"/>
                </a:moveTo>
                <a:lnTo>
                  <a:pt x="2260668" y="0"/>
                </a:lnTo>
                <a:lnTo>
                  <a:pt x="2260668" y="326930"/>
                </a:lnTo>
                <a:lnTo>
                  <a:pt x="2262949" y="338193"/>
                </a:lnTo>
                <a:lnTo>
                  <a:pt x="2269166" y="347400"/>
                </a:lnTo>
                <a:lnTo>
                  <a:pt x="2278378" y="353613"/>
                </a:lnTo>
                <a:lnTo>
                  <a:pt x="2289643" y="355892"/>
                </a:lnTo>
                <a:lnTo>
                  <a:pt x="2500698" y="355892"/>
                </a:lnTo>
                <a:lnTo>
                  <a:pt x="2500698" y="297955"/>
                </a:lnTo>
                <a:lnTo>
                  <a:pt x="2318605" y="297955"/>
                </a:lnTo>
                <a:lnTo>
                  <a:pt x="2318605" y="0"/>
                </a:lnTo>
                <a:close/>
              </a:path>
              <a:path w="3477895" h="601345">
                <a:moveTo>
                  <a:pt x="1860672" y="0"/>
                </a:moveTo>
                <a:lnTo>
                  <a:pt x="1813420" y="6367"/>
                </a:lnTo>
                <a:lnTo>
                  <a:pt x="1770925" y="24329"/>
                </a:lnTo>
                <a:lnTo>
                  <a:pt x="1734897" y="52177"/>
                </a:lnTo>
                <a:lnTo>
                  <a:pt x="1707046" y="88203"/>
                </a:lnTo>
                <a:lnTo>
                  <a:pt x="1689081" y="130695"/>
                </a:lnTo>
                <a:lnTo>
                  <a:pt x="1682713" y="177946"/>
                </a:lnTo>
                <a:lnTo>
                  <a:pt x="1689003" y="224617"/>
                </a:lnTo>
                <a:lnTo>
                  <a:pt x="1707046" y="267689"/>
                </a:lnTo>
                <a:lnTo>
                  <a:pt x="1734897" y="303714"/>
                </a:lnTo>
                <a:lnTo>
                  <a:pt x="1770925" y="331563"/>
                </a:lnTo>
                <a:lnTo>
                  <a:pt x="1813420" y="349525"/>
                </a:lnTo>
                <a:lnTo>
                  <a:pt x="1860672" y="355892"/>
                </a:lnTo>
                <a:lnTo>
                  <a:pt x="1860672" y="297955"/>
                </a:lnTo>
                <a:lnTo>
                  <a:pt x="1813998" y="288510"/>
                </a:lnTo>
                <a:lnTo>
                  <a:pt x="1775843" y="262768"/>
                </a:lnTo>
                <a:lnTo>
                  <a:pt x="1750097" y="224617"/>
                </a:lnTo>
                <a:lnTo>
                  <a:pt x="1740650" y="177946"/>
                </a:lnTo>
                <a:lnTo>
                  <a:pt x="1750097" y="131275"/>
                </a:lnTo>
                <a:lnTo>
                  <a:pt x="1775843" y="93124"/>
                </a:lnTo>
                <a:lnTo>
                  <a:pt x="1813998" y="67382"/>
                </a:lnTo>
                <a:lnTo>
                  <a:pt x="1860672" y="57937"/>
                </a:lnTo>
                <a:lnTo>
                  <a:pt x="1990892" y="57937"/>
                </a:lnTo>
                <a:lnTo>
                  <a:pt x="1986440" y="52177"/>
                </a:lnTo>
                <a:lnTo>
                  <a:pt x="1950415" y="24329"/>
                </a:lnTo>
                <a:lnTo>
                  <a:pt x="1907922" y="6367"/>
                </a:lnTo>
                <a:lnTo>
                  <a:pt x="1860672" y="0"/>
                </a:lnTo>
                <a:close/>
              </a:path>
              <a:path w="3477895" h="601345">
                <a:moveTo>
                  <a:pt x="1990892" y="57937"/>
                </a:moveTo>
                <a:lnTo>
                  <a:pt x="1860672" y="57937"/>
                </a:lnTo>
                <a:lnTo>
                  <a:pt x="1907343" y="67382"/>
                </a:lnTo>
                <a:lnTo>
                  <a:pt x="1945494" y="93124"/>
                </a:lnTo>
                <a:lnTo>
                  <a:pt x="1971236" y="131275"/>
                </a:lnTo>
                <a:lnTo>
                  <a:pt x="1980681" y="177946"/>
                </a:lnTo>
                <a:lnTo>
                  <a:pt x="2038618" y="177946"/>
                </a:lnTo>
                <a:lnTo>
                  <a:pt x="2032329" y="131275"/>
                </a:lnTo>
                <a:lnTo>
                  <a:pt x="2032251" y="130695"/>
                </a:lnTo>
                <a:lnTo>
                  <a:pt x="2014288" y="88203"/>
                </a:lnTo>
                <a:lnTo>
                  <a:pt x="1990892" y="57937"/>
                </a:lnTo>
                <a:close/>
              </a:path>
              <a:path w="3477895" h="601345">
                <a:moveTo>
                  <a:pt x="121202" y="0"/>
                </a:moveTo>
                <a:lnTo>
                  <a:pt x="72638" y="7376"/>
                </a:lnTo>
                <a:lnTo>
                  <a:pt x="34266" y="27891"/>
                </a:lnTo>
                <a:lnTo>
                  <a:pt x="9062" y="59126"/>
                </a:lnTo>
                <a:lnTo>
                  <a:pt x="0" y="98660"/>
                </a:lnTo>
                <a:lnTo>
                  <a:pt x="4355" y="126462"/>
                </a:lnTo>
                <a:lnTo>
                  <a:pt x="4392" y="126693"/>
                </a:lnTo>
                <a:lnTo>
                  <a:pt x="37334" y="170911"/>
                </a:lnTo>
                <a:lnTo>
                  <a:pt x="78791" y="189769"/>
                </a:lnTo>
                <a:lnTo>
                  <a:pt x="130550" y="200299"/>
                </a:lnTo>
                <a:lnTo>
                  <a:pt x="134546" y="201040"/>
                </a:lnTo>
                <a:lnTo>
                  <a:pt x="174091" y="212923"/>
                </a:lnTo>
                <a:lnTo>
                  <a:pt x="198113" y="243782"/>
                </a:lnTo>
                <a:lnTo>
                  <a:pt x="198414" y="251841"/>
                </a:lnTo>
                <a:lnTo>
                  <a:pt x="188866" y="273322"/>
                </a:lnTo>
                <a:lnTo>
                  <a:pt x="169298" y="287587"/>
                </a:lnTo>
                <a:lnTo>
                  <a:pt x="144985" y="295508"/>
                </a:lnTo>
                <a:lnTo>
                  <a:pt x="121202" y="297955"/>
                </a:lnTo>
                <a:lnTo>
                  <a:pt x="121202" y="355892"/>
                </a:lnTo>
                <a:lnTo>
                  <a:pt x="166454" y="350064"/>
                </a:lnTo>
                <a:lnTo>
                  <a:pt x="208269" y="332204"/>
                </a:lnTo>
                <a:lnTo>
                  <a:pt x="240249" y="301749"/>
                </a:lnTo>
                <a:lnTo>
                  <a:pt x="256000" y="258136"/>
                </a:lnTo>
                <a:lnTo>
                  <a:pt x="255773" y="243782"/>
                </a:lnTo>
                <a:lnTo>
                  <a:pt x="239498" y="195808"/>
                </a:lnTo>
                <a:lnTo>
                  <a:pt x="206270" y="164580"/>
                </a:lnTo>
                <a:lnTo>
                  <a:pt x="166032" y="148594"/>
                </a:lnTo>
                <a:lnTo>
                  <a:pt x="118831" y="139422"/>
                </a:lnTo>
                <a:lnTo>
                  <a:pt x="106861" y="137050"/>
                </a:lnTo>
                <a:lnTo>
                  <a:pt x="66632" y="119977"/>
                </a:lnTo>
                <a:lnTo>
                  <a:pt x="57937" y="98660"/>
                </a:lnTo>
                <a:lnTo>
                  <a:pt x="62502" y="82464"/>
                </a:lnTo>
                <a:lnTo>
                  <a:pt x="62583" y="82178"/>
                </a:lnTo>
                <a:lnTo>
                  <a:pt x="75599" y="69304"/>
                </a:lnTo>
                <a:lnTo>
                  <a:pt x="95600" y="60927"/>
                </a:lnTo>
                <a:lnTo>
                  <a:pt x="121202" y="57937"/>
                </a:lnTo>
                <a:lnTo>
                  <a:pt x="243525" y="57937"/>
                </a:lnTo>
                <a:lnTo>
                  <a:pt x="232026" y="44605"/>
                </a:lnTo>
                <a:lnTo>
                  <a:pt x="210905" y="25852"/>
                </a:lnTo>
                <a:lnTo>
                  <a:pt x="184554" y="11828"/>
                </a:lnTo>
                <a:lnTo>
                  <a:pt x="154232" y="3041"/>
                </a:lnTo>
                <a:lnTo>
                  <a:pt x="121202" y="0"/>
                </a:lnTo>
                <a:close/>
              </a:path>
              <a:path w="3477895" h="601345">
                <a:moveTo>
                  <a:pt x="243525" y="57937"/>
                </a:moveTo>
                <a:lnTo>
                  <a:pt x="121202" y="57937"/>
                </a:lnTo>
                <a:lnTo>
                  <a:pt x="141745" y="59640"/>
                </a:lnTo>
                <a:lnTo>
                  <a:pt x="160378" y="64523"/>
                </a:lnTo>
                <a:lnTo>
                  <a:pt x="176163" y="72244"/>
                </a:lnTo>
                <a:lnTo>
                  <a:pt x="188161" y="82464"/>
                </a:lnTo>
                <a:lnTo>
                  <a:pt x="207084" y="104390"/>
                </a:lnTo>
                <a:lnTo>
                  <a:pt x="250949" y="66544"/>
                </a:lnTo>
                <a:lnTo>
                  <a:pt x="243525" y="57937"/>
                </a:lnTo>
                <a:close/>
              </a:path>
              <a:path w="3477895" h="601345">
                <a:moveTo>
                  <a:pt x="1697841" y="514652"/>
                </a:moveTo>
                <a:lnTo>
                  <a:pt x="1682713" y="514652"/>
                </a:lnTo>
                <a:lnTo>
                  <a:pt x="1682713" y="600999"/>
                </a:lnTo>
                <a:lnTo>
                  <a:pt x="1741731" y="600999"/>
                </a:lnTo>
                <a:lnTo>
                  <a:pt x="1741731" y="587931"/>
                </a:lnTo>
                <a:lnTo>
                  <a:pt x="1697841" y="587931"/>
                </a:lnTo>
                <a:lnTo>
                  <a:pt x="1697841" y="514652"/>
                </a:lnTo>
                <a:close/>
              </a:path>
              <a:path w="3477895" h="601345">
                <a:moveTo>
                  <a:pt x="1950587" y="514652"/>
                </a:moveTo>
                <a:lnTo>
                  <a:pt x="1934504" y="514652"/>
                </a:lnTo>
                <a:lnTo>
                  <a:pt x="1901370" y="600999"/>
                </a:lnTo>
                <a:lnTo>
                  <a:pt x="1916976" y="600999"/>
                </a:lnTo>
                <a:lnTo>
                  <a:pt x="1925068" y="578143"/>
                </a:lnTo>
                <a:lnTo>
                  <a:pt x="1975052" y="578143"/>
                </a:lnTo>
                <a:lnTo>
                  <a:pt x="1970627" y="566659"/>
                </a:lnTo>
                <a:lnTo>
                  <a:pt x="1929176" y="566659"/>
                </a:lnTo>
                <a:lnTo>
                  <a:pt x="1942244" y="529516"/>
                </a:lnTo>
                <a:lnTo>
                  <a:pt x="1956315" y="529516"/>
                </a:lnTo>
                <a:lnTo>
                  <a:pt x="1950587" y="514652"/>
                </a:lnTo>
                <a:close/>
              </a:path>
              <a:path w="3477895" h="601345">
                <a:moveTo>
                  <a:pt x="1975052" y="578143"/>
                </a:moveTo>
                <a:lnTo>
                  <a:pt x="1959546" y="578143"/>
                </a:lnTo>
                <a:lnTo>
                  <a:pt x="1967638" y="600999"/>
                </a:lnTo>
                <a:lnTo>
                  <a:pt x="1983859" y="600999"/>
                </a:lnTo>
                <a:lnTo>
                  <a:pt x="1975052" y="578143"/>
                </a:lnTo>
                <a:close/>
              </a:path>
              <a:path w="3477895" h="601345">
                <a:moveTo>
                  <a:pt x="1956315" y="529516"/>
                </a:moveTo>
                <a:lnTo>
                  <a:pt x="1942621" y="529516"/>
                </a:lnTo>
                <a:lnTo>
                  <a:pt x="1955550" y="566659"/>
                </a:lnTo>
                <a:lnTo>
                  <a:pt x="1970627" y="566659"/>
                </a:lnTo>
                <a:lnTo>
                  <a:pt x="1956315" y="529516"/>
                </a:lnTo>
                <a:close/>
              </a:path>
              <a:path w="3477895" h="601345">
                <a:moveTo>
                  <a:pt x="2153412" y="514652"/>
                </a:moveTo>
                <a:lnTo>
                  <a:pt x="2138058" y="514652"/>
                </a:lnTo>
                <a:lnTo>
                  <a:pt x="2160801" y="600999"/>
                </a:lnTo>
                <a:lnTo>
                  <a:pt x="2176394" y="600999"/>
                </a:lnTo>
                <a:lnTo>
                  <a:pt x="2181830" y="580681"/>
                </a:lnTo>
                <a:lnTo>
                  <a:pt x="2169031" y="580681"/>
                </a:lnTo>
                <a:lnTo>
                  <a:pt x="2153412" y="514652"/>
                </a:lnTo>
                <a:close/>
              </a:path>
              <a:path w="3477895" h="601345">
                <a:moveTo>
                  <a:pt x="2207373" y="534970"/>
                </a:moveTo>
                <a:lnTo>
                  <a:pt x="2194299" y="534970"/>
                </a:lnTo>
                <a:lnTo>
                  <a:pt x="2211601" y="600999"/>
                </a:lnTo>
                <a:lnTo>
                  <a:pt x="2226956" y="600999"/>
                </a:lnTo>
                <a:lnTo>
                  <a:pt x="2232564" y="580681"/>
                </a:lnTo>
                <a:lnTo>
                  <a:pt x="2219090" y="580681"/>
                </a:lnTo>
                <a:lnTo>
                  <a:pt x="2207373" y="534970"/>
                </a:lnTo>
                <a:close/>
              </a:path>
              <a:path w="3477895" h="601345">
                <a:moveTo>
                  <a:pt x="2202165" y="514652"/>
                </a:moveTo>
                <a:lnTo>
                  <a:pt x="2186685" y="514652"/>
                </a:lnTo>
                <a:lnTo>
                  <a:pt x="2169270" y="580681"/>
                </a:lnTo>
                <a:lnTo>
                  <a:pt x="2181830" y="580681"/>
                </a:lnTo>
                <a:lnTo>
                  <a:pt x="2194060" y="534970"/>
                </a:lnTo>
                <a:lnTo>
                  <a:pt x="2207373" y="534970"/>
                </a:lnTo>
                <a:lnTo>
                  <a:pt x="2202165" y="514652"/>
                </a:lnTo>
                <a:close/>
              </a:path>
              <a:path w="3477895" h="601345">
                <a:moveTo>
                  <a:pt x="2250792" y="514652"/>
                </a:moveTo>
                <a:lnTo>
                  <a:pt x="2235412" y="514652"/>
                </a:lnTo>
                <a:lnTo>
                  <a:pt x="2219341" y="580681"/>
                </a:lnTo>
                <a:lnTo>
                  <a:pt x="2232564" y="580681"/>
                </a:lnTo>
                <a:lnTo>
                  <a:pt x="2250792" y="514652"/>
                </a:lnTo>
                <a:close/>
              </a:path>
              <a:path w="3477895" h="601345">
                <a:moveTo>
                  <a:pt x="2668869" y="514652"/>
                </a:moveTo>
                <a:lnTo>
                  <a:pt x="2609248" y="514652"/>
                </a:lnTo>
                <a:lnTo>
                  <a:pt x="2609248" y="600999"/>
                </a:lnTo>
                <a:lnTo>
                  <a:pt x="2624364" y="600999"/>
                </a:lnTo>
                <a:lnTo>
                  <a:pt x="2624364" y="562663"/>
                </a:lnTo>
                <a:lnTo>
                  <a:pt x="2663428" y="562663"/>
                </a:lnTo>
                <a:lnTo>
                  <a:pt x="2663428" y="550324"/>
                </a:lnTo>
                <a:lnTo>
                  <a:pt x="2624364" y="550324"/>
                </a:lnTo>
                <a:lnTo>
                  <a:pt x="2624364" y="527707"/>
                </a:lnTo>
                <a:lnTo>
                  <a:pt x="2668869" y="527707"/>
                </a:lnTo>
                <a:lnTo>
                  <a:pt x="2668869" y="514652"/>
                </a:lnTo>
                <a:close/>
              </a:path>
              <a:path w="3477895" h="601345">
                <a:moveTo>
                  <a:pt x="2853563" y="514639"/>
                </a:moveTo>
                <a:lnTo>
                  <a:pt x="2838447" y="514639"/>
                </a:lnTo>
                <a:lnTo>
                  <a:pt x="2838447" y="600999"/>
                </a:lnTo>
                <a:lnTo>
                  <a:pt x="2853563" y="600999"/>
                </a:lnTo>
                <a:lnTo>
                  <a:pt x="2853563" y="514639"/>
                </a:lnTo>
                <a:close/>
              </a:path>
              <a:path w="3477895" h="601345">
                <a:moveTo>
                  <a:pt x="3080287" y="514652"/>
                </a:moveTo>
                <a:lnTo>
                  <a:pt x="3029537" y="514652"/>
                </a:lnTo>
                <a:lnTo>
                  <a:pt x="3029537" y="600999"/>
                </a:lnTo>
                <a:lnTo>
                  <a:pt x="3044652" y="600999"/>
                </a:lnTo>
                <a:lnTo>
                  <a:pt x="3044652" y="565452"/>
                </a:lnTo>
                <a:lnTo>
                  <a:pt x="3094456" y="565452"/>
                </a:lnTo>
                <a:lnTo>
                  <a:pt x="3085049" y="559999"/>
                </a:lnTo>
                <a:lnTo>
                  <a:pt x="3085049" y="559760"/>
                </a:lnTo>
                <a:lnTo>
                  <a:pt x="3094053" y="553955"/>
                </a:lnTo>
                <a:lnTo>
                  <a:pt x="3044652" y="553955"/>
                </a:lnTo>
                <a:lnTo>
                  <a:pt x="3044652" y="526991"/>
                </a:lnTo>
                <a:lnTo>
                  <a:pt x="3097804" y="526991"/>
                </a:lnTo>
                <a:lnTo>
                  <a:pt x="3096948" y="524930"/>
                </a:lnTo>
                <a:lnTo>
                  <a:pt x="3087424" y="516700"/>
                </a:lnTo>
                <a:lnTo>
                  <a:pt x="3080287" y="514652"/>
                </a:lnTo>
                <a:close/>
              </a:path>
              <a:path w="3477895" h="601345">
                <a:moveTo>
                  <a:pt x="3094456" y="565452"/>
                </a:moveTo>
                <a:lnTo>
                  <a:pt x="3070373" y="565452"/>
                </a:lnTo>
                <a:lnTo>
                  <a:pt x="3073213" y="565892"/>
                </a:lnTo>
                <a:lnTo>
                  <a:pt x="3077648" y="567664"/>
                </a:lnTo>
                <a:lnTo>
                  <a:pt x="3079395" y="569059"/>
                </a:lnTo>
                <a:lnTo>
                  <a:pt x="3081983" y="572841"/>
                </a:lnTo>
                <a:lnTo>
                  <a:pt x="3082738" y="574889"/>
                </a:lnTo>
                <a:lnTo>
                  <a:pt x="3082863" y="575228"/>
                </a:lnTo>
                <a:lnTo>
                  <a:pt x="3084182" y="592580"/>
                </a:lnTo>
                <a:lnTo>
                  <a:pt x="3084510" y="596262"/>
                </a:lnTo>
                <a:lnTo>
                  <a:pt x="3084584" y="597091"/>
                </a:lnTo>
                <a:lnTo>
                  <a:pt x="3085303" y="599227"/>
                </a:lnTo>
                <a:lnTo>
                  <a:pt x="3086368" y="600999"/>
                </a:lnTo>
                <a:lnTo>
                  <a:pt x="3102590" y="600999"/>
                </a:lnTo>
                <a:lnTo>
                  <a:pt x="3100969" y="599227"/>
                </a:lnTo>
                <a:lnTo>
                  <a:pt x="3099788" y="596262"/>
                </a:lnTo>
                <a:lnTo>
                  <a:pt x="3098242" y="587956"/>
                </a:lnTo>
                <a:lnTo>
                  <a:pt x="3097947" y="584350"/>
                </a:lnTo>
                <a:lnTo>
                  <a:pt x="3097865" y="574889"/>
                </a:lnTo>
                <a:lnTo>
                  <a:pt x="3097566" y="572841"/>
                </a:lnTo>
                <a:lnTo>
                  <a:pt x="3097451" y="572049"/>
                </a:lnTo>
                <a:lnTo>
                  <a:pt x="3095802" y="567664"/>
                </a:lnTo>
                <a:lnTo>
                  <a:pt x="3094796" y="565892"/>
                </a:lnTo>
                <a:lnTo>
                  <a:pt x="3094686" y="565704"/>
                </a:lnTo>
                <a:lnTo>
                  <a:pt x="3094456" y="565452"/>
                </a:lnTo>
                <a:close/>
              </a:path>
              <a:path w="3477895" h="601345">
                <a:moveTo>
                  <a:pt x="3097804" y="526991"/>
                </a:moveTo>
                <a:lnTo>
                  <a:pt x="3071139" y="526991"/>
                </a:lnTo>
                <a:lnTo>
                  <a:pt x="3073012" y="527142"/>
                </a:lnTo>
                <a:lnTo>
                  <a:pt x="3076643" y="527782"/>
                </a:lnTo>
                <a:lnTo>
                  <a:pt x="3084195" y="537432"/>
                </a:lnTo>
                <a:lnTo>
                  <a:pt x="3084195" y="544770"/>
                </a:lnTo>
                <a:lnTo>
                  <a:pt x="3082951" y="548213"/>
                </a:lnTo>
                <a:lnTo>
                  <a:pt x="3077950" y="552812"/>
                </a:lnTo>
                <a:lnTo>
                  <a:pt x="3074281" y="553955"/>
                </a:lnTo>
                <a:lnTo>
                  <a:pt x="3094053" y="553955"/>
                </a:lnTo>
                <a:lnTo>
                  <a:pt x="3094887" y="553101"/>
                </a:lnTo>
                <a:lnTo>
                  <a:pt x="3096295" y="550915"/>
                </a:lnTo>
                <a:lnTo>
                  <a:pt x="3098720" y="545512"/>
                </a:lnTo>
                <a:lnTo>
                  <a:pt x="3099323" y="542107"/>
                </a:lnTo>
                <a:lnTo>
                  <a:pt x="3099208" y="530371"/>
                </a:lnTo>
                <a:lnTo>
                  <a:pt x="3097867" y="527142"/>
                </a:lnTo>
                <a:lnTo>
                  <a:pt x="3097804" y="526991"/>
                </a:lnTo>
                <a:close/>
              </a:path>
              <a:path w="3477895" h="601345">
                <a:moveTo>
                  <a:pt x="3293202" y="514652"/>
                </a:moveTo>
                <a:lnTo>
                  <a:pt x="3271904" y="514652"/>
                </a:lnTo>
                <a:lnTo>
                  <a:pt x="3271904" y="600999"/>
                </a:lnTo>
                <a:lnTo>
                  <a:pt x="3286304" y="600999"/>
                </a:lnTo>
                <a:lnTo>
                  <a:pt x="3286304" y="534354"/>
                </a:lnTo>
                <a:lnTo>
                  <a:pt x="3300145" y="534354"/>
                </a:lnTo>
                <a:lnTo>
                  <a:pt x="3293202" y="514652"/>
                </a:lnTo>
                <a:close/>
              </a:path>
              <a:path w="3477895" h="601345">
                <a:moveTo>
                  <a:pt x="3300145" y="534354"/>
                </a:moveTo>
                <a:lnTo>
                  <a:pt x="3286542" y="534354"/>
                </a:lnTo>
                <a:lnTo>
                  <a:pt x="3310491" y="600999"/>
                </a:lnTo>
                <a:lnTo>
                  <a:pt x="3322956" y="600999"/>
                </a:lnTo>
                <a:lnTo>
                  <a:pt x="3329689" y="582252"/>
                </a:lnTo>
                <a:lnTo>
                  <a:pt x="3317025" y="582252"/>
                </a:lnTo>
                <a:lnTo>
                  <a:pt x="3300145" y="534354"/>
                </a:lnTo>
                <a:close/>
              </a:path>
              <a:path w="3477895" h="601345">
                <a:moveTo>
                  <a:pt x="3361531" y="534354"/>
                </a:moveTo>
                <a:lnTo>
                  <a:pt x="3347144" y="534354"/>
                </a:lnTo>
                <a:lnTo>
                  <a:pt x="3347144" y="600999"/>
                </a:lnTo>
                <a:lnTo>
                  <a:pt x="3361531" y="600999"/>
                </a:lnTo>
                <a:lnTo>
                  <a:pt x="3361531" y="534354"/>
                </a:lnTo>
                <a:close/>
              </a:path>
              <a:path w="3477895" h="601345">
                <a:moveTo>
                  <a:pt x="3361531" y="514652"/>
                </a:moveTo>
                <a:lnTo>
                  <a:pt x="3340484" y="514652"/>
                </a:lnTo>
                <a:lnTo>
                  <a:pt x="3317264" y="582252"/>
                </a:lnTo>
                <a:lnTo>
                  <a:pt x="3329689" y="582252"/>
                </a:lnTo>
                <a:lnTo>
                  <a:pt x="3346892" y="534354"/>
                </a:lnTo>
                <a:lnTo>
                  <a:pt x="3361531" y="534354"/>
                </a:lnTo>
                <a:lnTo>
                  <a:pt x="3361531" y="514652"/>
                </a:lnTo>
                <a:close/>
              </a:path>
              <a:path w="3477895" h="601345">
                <a:moveTo>
                  <a:pt x="2990359" y="0"/>
                </a:moveTo>
                <a:lnTo>
                  <a:pt x="2750341" y="0"/>
                </a:lnTo>
                <a:lnTo>
                  <a:pt x="2750341" y="57937"/>
                </a:lnTo>
                <a:lnTo>
                  <a:pt x="2990359" y="57937"/>
                </a:lnTo>
                <a:lnTo>
                  <a:pt x="2990359" y="0"/>
                </a:lnTo>
                <a:close/>
              </a:path>
              <a:path w="3477895" h="601345">
                <a:moveTo>
                  <a:pt x="2893809" y="148971"/>
                </a:moveTo>
                <a:lnTo>
                  <a:pt x="2750341" y="148971"/>
                </a:lnTo>
                <a:lnTo>
                  <a:pt x="2750341" y="206908"/>
                </a:lnTo>
                <a:lnTo>
                  <a:pt x="2893809" y="206908"/>
                </a:lnTo>
                <a:lnTo>
                  <a:pt x="2893809" y="148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algn="r" rtl="1"/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191DB6B2-CC42-1755-225A-78F09DC0E433}"/>
              </a:ext>
            </a:extLst>
          </p:cNvPr>
          <p:cNvSpPr txBox="1"/>
          <p:nvPr/>
        </p:nvSpPr>
        <p:spPr>
          <a:xfrm>
            <a:off x="4535212" y="5286320"/>
            <a:ext cx="3279101" cy="431272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lang="en-US" sz="1000" b="1" spc="110" dirty="0">
                <a:solidFill>
                  <a:srgbClr val="31B688"/>
                </a:solidFill>
                <a:latin typeface="Heebo" pitchFamily="2" charset="-79"/>
                <a:cs typeface="Heebo" pitchFamily="2" charset="-79"/>
              </a:rPr>
              <a:t>Hilla Shribman</a:t>
            </a:r>
            <a:r>
              <a:rPr sz="1000" b="1" spc="125" dirty="0">
                <a:solidFill>
                  <a:srgbClr val="31B688"/>
                </a:solidFill>
                <a:latin typeface="Heebo" pitchFamily="2" charset="-79"/>
                <a:cs typeface="Heebo" pitchFamily="2" charset="-79"/>
              </a:rPr>
              <a:t>,</a:t>
            </a:r>
            <a:r>
              <a:rPr sz="1000" b="1" spc="245" dirty="0">
                <a:solidFill>
                  <a:srgbClr val="31B688"/>
                </a:solidFill>
                <a:latin typeface="Heebo" pitchFamily="2" charset="-79"/>
                <a:cs typeface="Heebo" pitchFamily="2" charset="-79"/>
              </a:rPr>
              <a:t> </a:t>
            </a:r>
            <a:r>
              <a:rPr sz="1000" b="1" spc="130" dirty="0">
                <a:solidFill>
                  <a:srgbClr val="31B688"/>
                </a:solidFill>
                <a:latin typeface="Heebo" pitchFamily="2" charset="-79"/>
                <a:cs typeface="Heebo" pitchFamily="2" charset="-79"/>
              </a:rPr>
              <a:t>Partner</a:t>
            </a:r>
            <a:endParaRPr sz="1000" dirty="0">
              <a:solidFill>
                <a:srgbClr val="31B688"/>
              </a:solidFill>
              <a:latin typeface="Heebo" pitchFamily="2" charset="-79"/>
              <a:cs typeface="Heebo" pitchFamily="2" charset="-79"/>
            </a:endParaRPr>
          </a:p>
          <a:p>
            <a:pPr marL="12700" marR="5080">
              <a:lnSpc>
                <a:spcPct val="126800"/>
              </a:lnSpc>
            </a:pPr>
            <a:endParaRPr sz="1000" dirty="0">
              <a:latin typeface="Heebo" pitchFamily="2" charset="-79"/>
              <a:cs typeface="Heebo" pitchFamily="2" charset="-79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7ABA09-E458-EC4D-E274-28EFD6E3A53C}"/>
              </a:ext>
            </a:extLst>
          </p:cNvPr>
          <p:cNvCxnSpPr>
            <a:cxnSpLocks/>
          </p:cNvCxnSpPr>
          <p:nvPr/>
        </p:nvCxnSpPr>
        <p:spPr>
          <a:xfrm rot="5400000">
            <a:off x="3756857" y="5598347"/>
            <a:ext cx="846667" cy="0"/>
          </a:xfrm>
          <a:prstGeom prst="line">
            <a:avLst/>
          </a:prstGeom>
          <a:ln w="6350">
            <a:solidFill>
              <a:srgbClr val="3F3F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470FD0-B65F-16BC-8C1E-C35805D382EA}"/>
              </a:ext>
            </a:extLst>
          </p:cNvPr>
          <p:cNvCxnSpPr>
            <a:cxnSpLocks/>
          </p:cNvCxnSpPr>
          <p:nvPr/>
        </p:nvCxnSpPr>
        <p:spPr>
          <a:xfrm rot="5400000">
            <a:off x="7764412" y="5598347"/>
            <a:ext cx="846667" cy="0"/>
          </a:xfrm>
          <a:prstGeom prst="line">
            <a:avLst/>
          </a:prstGeom>
          <a:ln w="6350">
            <a:solidFill>
              <a:srgbClr val="3F3F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4BB93A-44D2-B823-E9F6-B7A8CF8C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04" y="5070933"/>
            <a:ext cx="1054827" cy="10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EBCB12-3C95-6D4C-BB85-EF7C0F6C2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455" y="5114798"/>
            <a:ext cx="1054828" cy="105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9221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703</Words>
  <Application>Microsoft Office PowerPoint</Application>
  <PresentationFormat>Widescreen</PresentationFormat>
  <Paragraphs>39</Paragraphs>
  <Slides>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Heebo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Meital Twito</dc:creator>
  <cp:lastModifiedBy>Amit Nevo</cp:lastModifiedBy>
  <cp:revision>4</cp:revision>
  <dcterms:created xsi:type="dcterms:W3CDTF">2025-11-19T07:52:55Z</dcterms:created>
  <dcterms:modified xsi:type="dcterms:W3CDTF">2025-11-25T13:11:45Z</dcterms:modified>
</cp:coreProperties>
</file>